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22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714500" y="4165600"/>
            <a:ext cx="4629150" cy="2525816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14500" y="6671096"/>
            <a:ext cx="4629150" cy="18288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5156716" y="1676588"/>
            <a:ext cx="3048000" cy="285750"/>
          </a:xfrm>
        </p:spPr>
        <p:txBody>
          <a:bodyPr/>
          <a:lstStyle/>
          <a:p>
            <a:fld id="{F7A7ACAF-B3A7-4E85-BB76-55E06881AAED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4241152" y="5687573"/>
            <a:ext cx="4876800" cy="288036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85750" y="0"/>
            <a:ext cx="457200" cy="9144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07252" y="0"/>
            <a:ext cx="78498" cy="9144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742950" y="0"/>
            <a:ext cx="136404" cy="9144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855990" y="0"/>
            <a:ext cx="172710" cy="9144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79758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685800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40584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294980" y="0"/>
            <a:ext cx="0" cy="9144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0010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6835392" y="0"/>
            <a:ext cx="0" cy="9144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914400" y="0"/>
            <a:ext cx="57150" cy="9144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457200" y="4572000"/>
            <a:ext cx="971550" cy="17272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982224" y="6489003"/>
            <a:ext cx="481068" cy="855232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818310" y="7334176"/>
            <a:ext cx="102870" cy="18288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248156" y="7717536"/>
            <a:ext cx="205740" cy="3657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428750" y="5994400"/>
            <a:ext cx="274320" cy="48768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994158" y="6571603"/>
            <a:ext cx="457200" cy="690032"/>
          </a:xfrm>
        </p:spPr>
        <p:txBody>
          <a:bodyPr/>
          <a:lstStyle/>
          <a:p>
            <a:fld id="{0DA0AE0F-2549-4237-991A-57B6394B980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7ACAF-B3A7-4E85-BB76-55E06881AAED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AE0F-2549-4237-991A-57B6394B980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25730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7ACAF-B3A7-4E85-BB76-55E06881AAED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AE0F-2549-4237-991A-57B6394B980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42900" y="2133600"/>
            <a:ext cx="5600700" cy="649833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7A7ACAF-B3A7-4E85-BB76-55E06881AAED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A0AE0F-2549-4237-991A-57B6394B980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0" y="3860800"/>
            <a:ext cx="4629150" cy="273812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4500" y="6680200"/>
            <a:ext cx="4629150" cy="18288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5155692" y="1671701"/>
            <a:ext cx="3048000" cy="285750"/>
          </a:xfrm>
        </p:spPr>
        <p:txBody>
          <a:bodyPr/>
          <a:lstStyle/>
          <a:p>
            <a:fld id="{F7A7ACAF-B3A7-4E85-BB76-55E06881AAED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4241292" y="5683758"/>
            <a:ext cx="4876800" cy="288036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Rectangle 8"/>
          <p:cNvSpPr/>
          <p:nvPr/>
        </p:nvSpPr>
        <p:spPr bwMode="auto">
          <a:xfrm>
            <a:off x="285750" y="0"/>
            <a:ext cx="457200" cy="9144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07252" y="0"/>
            <a:ext cx="78498" cy="9144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742950" y="0"/>
            <a:ext cx="136404" cy="9144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55990" y="0"/>
            <a:ext cx="172710" cy="9144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79758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685800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640584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294980" y="0"/>
            <a:ext cx="0" cy="9144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80010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914400" y="0"/>
            <a:ext cx="57150" cy="9144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457200" y="4572000"/>
            <a:ext cx="971550" cy="17272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993528" y="6489003"/>
            <a:ext cx="481068" cy="855232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818310" y="7334176"/>
            <a:ext cx="102870" cy="18288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248156" y="7721600"/>
            <a:ext cx="205740" cy="3657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409280" y="5973184"/>
            <a:ext cx="274320" cy="48768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6823458" y="0"/>
            <a:ext cx="0" cy="9144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005462" y="6571603"/>
            <a:ext cx="457200" cy="690032"/>
          </a:xfrm>
        </p:spPr>
        <p:txBody>
          <a:bodyPr/>
          <a:lstStyle/>
          <a:p>
            <a:fld id="{0DA0AE0F-2549-4237-991A-57B6394B980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7ACAF-B3A7-4E85-BB76-55E06881AAED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AE0F-2549-4237-991A-57B6394B980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42900" y="2133600"/>
            <a:ext cx="274320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3202686" y="2133600"/>
            <a:ext cx="274320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5657850" cy="1524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7ACAF-B3A7-4E85-BB76-55E06881AAED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AE0F-2549-4237-991A-57B6394B980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342900" y="3149600"/>
            <a:ext cx="2743200" cy="5181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3278981" y="3149600"/>
            <a:ext cx="2743200" cy="5181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342900" y="2092960"/>
            <a:ext cx="2743200" cy="87782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3257550" y="2092960"/>
            <a:ext cx="2743200" cy="87782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7A7ACAF-B3A7-4E85-BB76-55E06881AAED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A0AE0F-2549-4237-991A-57B6394B980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7ACAF-B3A7-4E85-BB76-55E06881AAED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0AE0F-2549-4237-991A-57B6394B980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57225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88658" y="4400550"/>
            <a:ext cx="8412480" cy="3429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109210" y="365760"/>
            <a:ext cx="1145286" cy="664464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68630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4644222" y="0"/>
            <a:ext cx="0" cy="9144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743700" y="0"/>
            <a:ext cx="0" cy="9144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6629400" y="0"/>
            <a:ext cx="228600" cy="9144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668655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117336" y="7620000"/>
            <a:ext cx="411480" cy="73152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228600" y="365760"/>
            <a:ext cx="4229100" cy="843686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7A7ACAF-B3A7-4E85-BB76-55E06881AAED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A0AE0F-2549-4237-991A-57B6394B980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57225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6117336" y="7620000"/>
            <a:ext cx="411480" cy="73152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672370" y="4400550"/>
            <a:ext cx="8412480" cy="3429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4629150" cy="9144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349" y="353060"/>
            <a:ext cx="1143000" cy="6608064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74370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6629400" y="0"/>
            <a:ext cx="228600" cy="9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668655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468630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4644222" y="0"/>
            <a:ext cx="0" cy="9144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7A7ACAF-B3A7-4E85-BB76-55E06881AAED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A0AE0F-2549-4237-991A-57B6394B980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657225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42900" y="366184"/>
            <a:ext cx="5600700" cy="1524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5600700" cy="64983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5105400" y="1554482"/>
            <a:ext cx="2682240" cy="288036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7A7ACAF-B3A7-4E85-BB76-55E06881AAED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4309190" y="5089667"/>
            <a:ext cx="4267200" cy="27432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7150" y="0"/>
            <a:ext cx="0" cy="9144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743700" y="0"/>
            <a:ext cx="0" cy="9144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6629400" y="0"/>
            <a:ext cx="228600" cy="9144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68655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6117336" y="7620000"/>
            <a:ext cx="411480" cy="73152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096762" y="7645400"/>
            <a:ext cx="457200" cy="694944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DA0AE0F-2549-4237-991A-57B6394B980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857224"/>
            <a:ext cx="5357850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u="sng" dirty="0" smtClean="0"/>
              <a:t>Primeros Platos</a:t>
            </a:r>
          </a:p>
          <a:p>
            <a:r>
              <a:rPr lang="es-ES" sz="2400" b="1" dirty="0" smtClean="0"/>
              <a:t>-El paté</a:t>
            </a:r>
          </a:p>
          <a:p>
            <a:r>
              <a:rPr lang="es-ES" sz="2400" b="1" dirty="0" smtClean="0"/>
              <a:t>-El Champiñones al  ajillo</a:t>
            </a:r>
          </a:p>
          <a:p>
            <a:r>
              <a:rPr lang="es-ES" sz="2400" b="1" dirty="0" smtClean="0"/>
              <a:t>-El ensalada de atún</a:t>
            </a:r>
          </a:p>
          <a:p>
            <a:endParaRPr lang="es-ES" sz="2400" b="1" dirty="0"/>
          </a:p>
          <a:p>
            <a:r>
              <a:rPr lang="es-ES" sz="2400" b="1" u="sng" dirty="0" smtClean="0"/>
              <a:t>Segundo Platos</a:t>
            </a:r>
          </a:p>
          <a:p>
            <a:r>
              <a:rPr lang="es-ES" sz="2400" b="1" dirty="0" smtClean="0"/>
              <a:t>La pizza</a:t>
            </a:r>
          </a:p>
          <a:p>
            <a:r>
              <a:rPr lang="es-ES" sz="2400" b="1" dirty="0" smtClean="0"/>
              <a:t>El ensalada (Pollo/Tomates/Atún)</a:t>
            </a:r>
          </a:p>
          <a:p>
            <a:r>
              <a:rPr lang="es-ES" sz="2400" b="1" dirty="0" smtClean="0"/>
              <a:t>El sopa (Pollo/Tomates)</a:t>
            </a:r>
          </a:p>
          <a:p>
            <a:r>
              <a:rPr lang="es-ES" sz="2400" b="1" dirty="0" smtClean="0"/>
              <a:t>El Espaguetis</a:t>
            </a:r>
          </a:p>
          <a:p>
            <a:endParaRPr lang="es-ES" sz="2400" b="1" dirty="0"/>
          </a:p>
          <a:p>
            <a:r>
              <a:rPr lang="es-ES" sz="2400" b="1" u="sng" dirty="0" smtClean="0"/>
              <a:t>Postres</a:t>
            </a:r>
          </a:p>
          <a:p>
            <a:r>
              <a:rPr lang="es-ES" sz="2400" b="1" dirty="0" smtClean="0"/>
              <a:t>El pastel</a:t>
            </a:r>
          </a:p>
          <a:p>
            <a:r>
              <a:rPr lang="es-ES" sz="2400" b="1" dirty="0" smtClean="0"/>
              <a:t>Tarta de mañana</a:t>
            </a:r>
          </a:p>
          <a:p>
            <a:r>
              <a:rPr lang="es-ES" sz="2400" b="1" dirty="0" smtClean="0"/>
              <a:t>Crumble de manzana</a:t>
            </a:r>
          </a:p>
          <a:p>
            <a:endParaRPr lang="es-ES" sz="2400" b="1" dirty="0"/>
          </a:p>
          <a:p>
            <a:r>
              <a:rPr lang="es-ES" sz="2400" b="1" u="sng" dirty="0" smtClean="0"/>
              <a:t>Bebidas</a:t>
            </a:r>
            <a:endParaRPr lang="es-ES" sz="2400" b="1" dirty="0" smtClean="0"/>
          </a:p>
          <a:p>
            <a:r>
              <a:rPr lang="es-ES" sz="2400" b="1" dirty="0" smtClean="0"/>
              <a:t>Coca Cola</a:t>
            </a:r>
          </a:p>
          <a:p>
            <a:r>
              <a:rPr lang="es-ES" sz="2400" b="1" dirty="0" smtClean="0"/>
              <a:t>Zumo de  naranja/manzana</a:t>
            </a:r>
          </a:p>
          <a:p>
            <a:r>
              <a:rPr lang="es-ES" sz="2400" b="1" dirty="0" smtClean="0"/>
              <a:t>Cerveza</a:t>
            </a:r>
          </a:p>
          <a:p>
            <a:r>
              <a:rPr lang="es-ES" sz="2400" b="1" dirty="0" smtClean="0"/>
              <a:t>La carta de vino</a:t>
            </a:r>
          </a:p>
        </p:txBody>
      </p:sp>
      <p:sp>
        <p:nvSpPr>
          <p:cNvPr id="7" name="Rectangle 6"/>
          <p:cNvSpPr/>
          <p:nvPr/>
        </p:nvSpPr>
        <p:spPr>
          <a:xfrm>
            <a:off x="-1143032" y="0"/>
            <a:ext cx="91440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Comida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Cabana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29198" y="928662"/>
            <a:ext cx="22145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 smtClean="0"/>
              <a:t>€1.00 </a:t>
            </a:r>
          </a:p>
          <a:p>
            <a:pPr algn="ctr"/>
            <a:r>
              <a:rPr lang="es-ES" sz="2400" b="1" dirty="0" smtClean="0"/>
              <a:t>Primeros  Platos</a:t>
            </a: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10" name="TextBox 9"/>
          <p:cNvSpPr txBox="1"/>
          <p:nvPr/>
        </p:nvSpPr>
        <p:spPr>
          <a:xfrm>
            <a:off x="4714884" y="2857488"/>
            <a:ext cx="2500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/>
              <a:t>€5.00 </a:t>
            </a:r>
          </a:p>
          <a:p>
            <a:pPr algn="ctr"/>
            <a:r>
              <a:rPr lang="es-ES" sz="2400" b="1" dirty="0" smtClean="0"/>
              <a:t>Segundo Platos</a:t>
            </a:r>
            <a:endParaRPr lang="es-E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929198" y="5429256"/>
            <a:ext cx="2428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/>
              <a:t>€2.50</a:t>
            </a:r>
          </a:p>
          <a:p>
            <a:pPr algn="ctr"/>
            <a:r>
              <a:rPr lang="es-ES" sz="2400" b="1" dirty="0" smtClean="0"/>
              <a:t>Postres</a:t>
            </a:r>
            <a:endParaRPr lang="es-E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14926" y="7643834"/>
            <a:ext cx="1643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/>
              <a:t>€1.00</a:t>
            </a:r>
          </a:p>
          <a:p>
            <a:pPr algn="ctr"/>
            <a:r>
              <a:rPr lang="es-ES" sz="2400" b="1" dirty="0" smtClean="0"/>
              <a:t>Bebidas</a:t>
            </a:r>
            <a:endParaRPr lang="es-ES" sz="2400" b="1" dirty="0"/>
          </a:p>
        </p:txBody>
      </p:sp>
      <p:pic>
        <p:nvPicPr>
          <p:cNvPr id="1026" name="Picture 2" descr="http://forum.i3d.net/attachments/offtopic-english/943216625d1286217131-happy-birthday-senor-fanta-coca-co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70" y="7505733"/>
            <a:ext cx="871941" cy="1638267"/>
          </a:xfrm>
          <a:prstGeom prst="rect">
            <a:avLst/>
          </a:prstGeom>
          <a:noFill/>
        </p:spPr>
      </p:pic>
      <p:sp>
        <p:nvSpPr>
          <p:cNvPr id="1028" name="AutoShape 4" descr="data:image/jpg;base64,/9j/4AAQSkZJRgABAQAAAQABAAD/2wCEAAkGBhMQERMUExQWFRUUFxkZFxYYGRgaFxsZFhcYGhceFxgXGyYfHRsjGRYXHzAgIycpLCwsGB8xNTAqNSYrLCkBCQoKDgwOGg8PGi8lHyQsLCw0LCwsLCwtLywsLCwsLCksKiwsLywsKSwsLC0sLCwsLCwsLCwsLCwsLCksLCksLP/AABEIAOAA4QMBIgACEQEDEQH/xAAbAAEAAgMBAQAAAAAAAAAAAAAABQYDBAcCAf/EAD0QAAEDAgQEBAMHBAEDBQEAAAEAAhEDIQQFEjEGQVFhInGBkRMyoRQjQrHB0fAHUuHxYoKi0jRjcpLCM//EABoBAQADAQEBAAAAAAAAAAAAAAADBAUCAQb/xAAuEQACAgEEAAQFBAIDAAAAAAAAAQIRAwQSITETIkFRMmGBkdFxscHwQqEFFCP/2gAMAwEAAhEDEQA/AO4oiIAiIgCIiAIiIAiIgCIiAIiIAiIgCIiAIiIAiIgCIiAIiIAiIgCIiAIiIAiIgCIiAIsGKxrKQ1PcGjv+g5qFrcdYVpiXnuGGPrCjnlhDiTSO445y6RYUUI/jHCt+Z7hG/wB3Ut5w1Z8DxPhaxAp16Zcdm6gHHya6D9EjlhL4ZJ/UPHNctMlERFIcBERAEREARFq4rNKVL56jW9ib+268clFW2epN9G0ihncYYQb1fXS+PfSs+E4kw1UwyswnoTpPoHQVwsuOXUl9zp45rtMkkXwFfVIcBERAEREAREQBERAEREAREQBV7NeKmtJZSu7bXEtBPTr+Xmvue5kTLGGANyOZ6eSp+KrtphrqrrA8gY636BZOq1rvZj+/4L2DTp+aX2PdakdTtT31Z5vMnr7XWJ2FZ8ziIaQb2jpcqBz/AIwLbUSIG9RwmZ5NB381XDxpVcCHMY/ncQOlxzVBaec/MXlZfMfm9INJa4PB3AvIO+3Lda9fKmVmgiC3lH83VGwmZVXlrKZDZ5GLuk7W2iyncwwOKwkVZgEAu8UN1QLRzMAL14HF1fJ66XCZbcjzbFYYhrHPqUw2dFU6mmDBDH/M0i1jI7K+ZPn1LEjwnS8fNTdZw9OY7iy4lh+NHO0uFYtcJljo0ntO1+11ZqtX4op16Li14uC03aYuO/lzVnHqcmF1PorZcEZc/wB+p1lFDcPZ0azQyrAqgTbZ4/uHQ9Ry8iplbEJqcd0TNlFxdMLzUqBoJJAA3JR7w0EmwCqWc5qah6NGzf1PdV9TqY4I/P2JMWJ5H8jLnXET3eGkCG7F0wT5cwPr5KIfTaReJKh864gFKGtg1HDws63jeIURhn4vE1vCCxjY1OIBcZ/tkEA2PK3NYkvEzvfkZoxgoqo8E1mWW03sc1zwLTc/VecuyuhUeNL2ucBESCYjoqLxJi6fxNLPE5rjqfNtz4R1Ec1qYbG6ROmXC4c0kPEGZB32Cmjp/KuSbZNo6NjWVcO+cPULHN+YNd+bdj6hTuS/1CcIbi2R/wC6wW/6mbjzb7BcppZjFT7QXnUIt4twb6j37q1YvOKWLDPhkNLp1gm7SBMf52skZZcHwvgjnijPiX3Ow4bEtqND2ODmuEhwMg+RWVcm4dzqpltWHS6g8+NvQ/3tHXqOY7gLquGxLajGvYQ5rgCCNiCtjBnjmjaMzNieN/IyIiKwQhERAEREAREQBaOa4zQ3SD4nfQcyt5UjPszLi5084HYcv3VLWZvChS7ZPgx75GHGVG6p1RsIm1v9qr55i6FYkPrsDZHgDxMC5MdeUKvcbZzJaxpiR4zzmdvKL+yqdQCBHr/hZuLTbkpN0aceDPicQa1Vw5ajAtzPa2yU2wTbZbGFyo/CdVBjTt357+q231KTp0/KXAifmgi4POAVdfC46J8arvsz4LBtpv1VSYbcho8QMHTeY3b18pWjmmb1MY7XUcSBZo/CAOikctw5rl1NogO3cXWBAG5H8uoSnTLZEfITPmDdcKn+pK63HqjhwXBpgAnc8gN7KYy7OThKjIBLJAc2dx1/yoYCCLx38+isVPA06rKNtVQgWEmAHQJHWLrydbfMcTgn0dKphtUMqNcW7Oa8cpFohT3D+fmoBTrQKkS14jRUb1HR3VvqLbctGFrYDEMJbUqYejLokAQ4QREwYnZXvAYrB4uj4NBYAAKdgWiLeHoJ8lXwzeF3F8e396Zn5cdrnr3JLiDNvwt268if2VGznN/hyQW6uh2Hdy3cxxDcOw6jDW2F7D3XO+IMxpkkMdqLiS4+x353J9goEpajJvkWMOOMVXoe8fxUS4w0OdsHGbX3aLEeqyO4zrikWwGhwI8Nt4kx13581X6TRP6rYrtaWiNzP+Ff8OCpUTRhas1wJWRgkxYdytnEUNF27Q0c94In1g+y1HttM+i7ZNF8WbGEzAsaQy5LrgjqCAViratRPMERAA27QvODgmY9BO/osgq6TPO9vMR+qPh8HCinG2dByfNW42iZaW1Gi4Oxi0tU7wDnZo1vszz93UJNOfwv5gdnX9fMrnOQVjTdTqW8b4FxJBgOnpsrZmuFcxwc0w4GQeYIMgqk3/18yceipOClFxZ2FFp5PmH2ihSq/wB7QSOh/EPR0j0W4t9O1aMdqnQREXp4EREAREQGvj6umk89Gn8lzvOaljJAAEk9lfc9dGHqn/iuf5pSb8Nzqp8Lhpgf8rD1WN/yHOSK+X8mhpV5Wzk2c4gPqvIFuXssWEwusgDckAeZ/RbmcYJlE6ZL3nnJgCbADy5la+X1DJbvO0b/AMhWF8C2l6KqXJbsdSYPuabQYHKYgCO0k/qtzM8kwuF+E7E/D1fDuxu8mwJaAdXXl6qDyTN2UC+qZNVg+7Bs3zI5mSLFQeJxrqrnvqEve4mSfz/nRQOLlL2okaLjkOLwhrMIe2nTEl7SCC4NbysBy2VexeLpVK1aoRpa9xLQN7zBk89pWll4DXSRNiIvz6QsNdjqTgCNIdMT53UkMai7RzST5MzcS6AGjq3r828D+bqSwWfVKLmta4NdIaapEloAiB6TfeyjsG4EEbuJEeVlkzLB/Co0yZBqv1NM/hbYmNzeL+a6cVLho6bS6N/GcSYgy0Vnlrt9RkE7nfYT0W3whm/wKjnPbLSC2doJubeXRQFGrcTe1lOYTDPLQGtsXANJjflt6KCcI7aaJJQTXBpcTZu7EV3XOkWA5WsoevSmLbW/Vb2Y5bUo1nMqjQ6Sb7QdiI3HktNrbqWCUUkjlJNGalhR8NxB8bb8otMgdbQfVDQIY2p+EzB6wVJZXkrqpBMgOBDbHxHaG9bmZ7KY40yGng6GHY0EkzJJkQANh1kn2SWRWkc/DLaV7D5p905uhh1GJIlwAH4Sdls5Pmfwg5pp03h1tRb4m9w71UUyoL8l8dUse/PyXjgnwTOq5NrMcJ8N2tvipvuD0J3B6XWh8WbraxNQhlJpu12p3sdI9LFeWsEbC/08u66S2rkijbumbNJ1TVTIbDGguaTzh1vraV1bNg2pRpuHNjT7i8rlWBplzapLoLGhzbiTEkxPOAP4F0fhJ5flzXPuSTF5MCwVXVxuNlaflkWX+muN1UKtOZ+FVMdg8B356vdXBUX+meCDHYsjZxpj/wCvxP3CvS1dM7xRZl51WR0ERFYIQiIgCIiAj8//APT1PIfmFzzOcrdXZpJ06SC09x1C6PnFIuoVAN9JPtf9FQuIca6lQc9oJMCLTuYPtKx9en4sWvb+TQ0re2l7nH8Y1xrO1C4Nx0ix3TBEB4J2nZb+f4Zwf8QD/wDoJcO/Pe6jaNWD/PopYy3RTRpRST5JoZaH0xI+8eSBHbsOfJQTRuD/AJVuwuJpsYyrUPhbLw3m50+EA9o5qAxjvj1H1C0MLrw36+twVzFu2vQ6fPRsZVoafGfDvz/nP6L3xFgQ5rC1w5n32HmQJ7KJ+HpfBPh6hSWa4hsBrDLWjS3eTtqcfPYdgF65NNJBxUlyRmBOg69Jdp9LrcxmPfinl7zLg2wMANaP7RtF9h3XuvS00hG5gnvv+35ekcWTH88vqu7s8rbyezjIs0c1Z+Dc5azEUzWa4tG0XGrYEg8vLt0VfZQaRIAtuT26D3PNbVHGPpH7v0N/Qz159FzKKfA5cWSfG/FHx6z6cU3tY6GPFyBAnS4Rb3/VQmXUrkuaXNBEgGJuFGVHRVIdzufW5/NT+VDUdPXvYQCb94n6L2UdqpHOGq/Q6VlNbBUqBxAkBjSAHGSwXJa0E7kk+/mubcRZ8/GuP4WAktb0md+pPsmMx1RmHqUXAwXNIPIhp/0o6hTLrjz9t1DGFeZjFj5e7sxUWyYPXdZ/sWiroe4aS3UHciD+ouPRfcMCXiNybf4UhmtVtGrSfpJhziB5xO/up0/kMicSHqzrBOoNAhs76ZJ+skrJQZLv078laaXEWFxTDTxDXMMyyoACG+cXXgcGPEVKT21YMhu2oXuDMd+SheZX5+DyD2rkim0iKL6YBFSs4xItoAmQed526d1deA6FQYEipycdPl/uVVsrqaqz/iML36QGCJNrBoaNtvop7D5XisMGuFUaXCalJ3Kf7SOe3RRZ57vIRZF62dC/p9S+5rO/uqn/ALWt/cq1KB4HwxZg6ZO7y5/o4+H/ALQFPLWwR244r5GRldzYREUxGEREAREQBU3OsEWh7QQGibHaDt9CrkobiPL/AIlMna0O8uR9D+ZVHXYt+O12ifBPbKjkeeYZ2EoOqPg1H+FpAkAO3MnnA+qobxsSLE7+X+113jrKdWBaxgL3sIdI3gAzbyP0XIQeXRVdNW1+5rRluVko57XimwzA3PaZNjbZZMdDSG9AP9X3IMr5lwYWOD9QsSCOsQ2e3NaeMxep8wAAIHuNlP2qJOYys94XCmpOnlJv0CzY0DW1wkMdsfKzvWZt3C3+F8J8Z5bqa0OFp3JFwGjYzcbra48a6gKOHDQ1gGuBF3EkT7CFDu86idymkisVsSXGOQsPJbOCoGtDAJO9oBiRNzbn9FqspHl7fzzVlyDAaG64MvBDeUCbkz5R/pTNr0OUpepHY7JquFc1tZpaTJ3kGTeCLSpLD1KdRulgMwYaDJ7Da8xEd2rfxvE7KdJhMV6r2AOa8TTbpsCeriBso7K+M3Yd8so0L7wwtt5gyoVKT5o9tuNNELjsjrUauutTLJvHQOFvK3VbmDqtaQ8GAI895tbt+SueX8Wtxrw11NjOodDgQbfMYkCfqqXxJjGVazm0abadMWAbz7k8yV6puTpnmN7bTRP5TgaWNqH4j2N1ANDdQDoHRszM3WhxTw39jdpb8jrtvJtv/PNQWFphhk3Vq4W4learKVd2tkENDhPlc7+qjm3HlBxlGW//AEVjCVxSIceXMfX1WLGYt2IdJ+Vs6RYfMZNh1K6ZxfkIqYap8Jg1AhwAbG249j9FzA0HNsQQQbjyXeHLvi36niksjPtJkmNuSuuT5oKT2kTDtbYkgSGtMgGwm/0sqRqhTmWUjUgH5WDUfNxgQO+3ovcqWxuR7Pnyls4VLXYnEYkAANaGNPUkkk/RZsxqmrVY0bvcGjzcY/VY6FH7NhwNOlxJc5p33MbdoUt/T3LvtNY4h4htGzRyNQ/+Lb/9QVPHB5siS6KmRqCcjo9CiGNa1tg0ADyAgLIiL6IyAiIgCIiAIiIAvjmggg3BsV9RAVLMcsf95TY4seW+GpEwD8pj0g+S57mf9M6pk62vcbl7TcnqWkDn3XYM4wZfTJZ87bt79Wnz/OFXaVcuaSQQbyNiOojrZYWeDwTqPT6/BpYcrcbRxXOctdhPA5wJduBuAOvmouhQ1kDryVl4vwNYgV6jHM1OcIdyEy2b8xNlXKbjMixVnFK4X6l7tqyZyfCayGMBLyYaBvInb2Cs3EXDmIxbaGpv3rJY9243kXb5n6qJ4BDftTW1DDHNdJmDydYjb5eXKV1TibMBg6L6rSzS38MXe42aJme/kCq+W0049jNkakoUcXzXJK2FIZUYR0feCL7Hbl5qfybLqmIEUgXkBjQZIa0x4nSTFrWKgs0znEYxwNV5dOzZhg8miwXmhUqYbS9lQtJEgNP5gHqNj0UvO3nsmSlXzNbMGgVqo/sdpHLYkbei9YanqcB15Hn0H0XnHaqxfWDfmMujYE39jcj/AAs+SZgKTw50gjY9uY8yu0rSPE6uzezAU6NNzRqFVthtB6kyfoOygaNaR6+q9Zifi1XHUC1pIEcx12/kL7SBuG8x78v1XTikcRk27PWsQfP+fzyWuMU4uDmkgjYi0R0WXEsdDRBAI5/zsFip0USSR025OkWbh7irEtqspkmqHwyHXdDiNife9lOZvws+pQNVoBqTDTYatMnsB5dlUcgxgw+Jo1TcNdeOhBafzXSs+4rpChDS18A6dMFgfBA89z/hU8kampRI57ouoo5TiMG9oBcNOqBcddiOuyn+HMtfWdIFR1KfE9sAy24Hi3Ex7Lf4W4PGIYKmKNTQJ03Iknp/x3urNj8XTwrRSpN+UxpA3MwPOSvcuZVtXZH4rbpGjmLH4qoylSGqo/l0HMu6Ac11DI8oZhKDKLNmi55ucbuce5KjODuHjhqbqlUD49Y6nn+0fhYD0HPv5BWJaGk0/hRt9szNRl3PaukERFdKwREQBERAEREAREQBQGf4PS74rdjZ3nyPrt7dVPrxWoh7S03BEFQZ8Kywcf7ZJjnslZQMyy6lXpltUSBce265Zi+HnUnGDLQ6G9T0tNl1jMGGlVLHcreY5FVrN+F2OY+pSkQwkMu4zc+GSsDFOUG4s2MclHkq+IxlDCPaWh7qjSCSdNpFxpuAbnqtzijjf7dhw1tFzBTcC506gbFomwg3VODwHy6/1lXbhKr9sbWw7wNNQNa3SIa0w4yAO7QrsscYeZ8kkp27foVXCuHORA378vSViqVSSN56KYzvhDEYN5aWlzOT2iWkfp5FWL+nfC7KjvjVCQ5jvC0iOXzXF7mJ7LpzilZ3LJ5NyN7+m2AaWVTVswthxdaTeIn6Qqtxzl9Oji3NYyGFrSB2Iv8AUFdYzPGUGNcaluQncwJsB63XKOM+IKeMqNbSaA2mI1mdTieXYDy6qDFNzndce5Bjm5T3V2QIaJgLawFGXACJ3k9gfqo5gAmTfpv+S8vx72nw2I5872VzbbLDmox5JPMc4ZVpU2AOL6RcA6LFhMgbzP7rQY+QBz6L3h8HpDY3IB9+Ueqm8HlLalvCNEBzjJEmADvczNtrBKXSOY3GNkbTwxc0wJdJkxYAbknnY7LPhnfEfTGrwtO3Mmb7qcy3hutiaGpjQGOMPOqJ02MjpMlWOjlVLCiKbeQl5Fz+wVPLnUfL6nEppmfP87bRbLT4fw+mykP6e8M1Hu+2YkXdei124n8ZB7bec9F64ayFuMeKtVs0qRMA/K+pN/NjYjuZ6GegKzotNS8SRnZ821bI/UIiLVKIREQBERAEREAREQBERAEREBFZ/lArskDxt+Xv1BVMw9eDBsZv2hdIVT4oyLSTiKYnm8c//kP19+qytdpt3/rDv1/Jd0+X/CX0OPceZN8HEucGwyqA5sCAXfjAi294/wCS1OGuInYOo0taCJkjYnlv5THmuoU8RTxDCyq0OB5EA+t/zUDiuCKQd93Ac0hzdUaSJ2dJgwqsNTFx2yLq9pGPP+O3miPhtLXVLhziNQb+I2t5Km1sQ6pqc4km1ySTN+ZWxxRiajjTFVrWlkt8FgRyMAwo2m4R3U8MajG0WMVRdI3MDnFSjPi1MNiwmWkeux7haLXeM97+6zUsI+q4MYwlxuAN9v2Uk7hh5ptqURqLbOEwZ6iem3ourjHv1O3SdkZj3tpnSAZ2Mx6wfotM12vJkXdMdjyiF6x2rUQ4EGZMzN/NSPDuVh7gXRAvB52Ptyt5KaKSVkU5NuvQk6+CbTYx7XseAANTSJNgYc0iWmOouR5LdbiPgYYue3xlw0gzZtyAduzreu6hMVQ0kNGz5I6wHR+k+is+V8K1Hvp1K5boImC7xEdmidItzgqB5fDVy7PJtVVk9wpQLMCxuqLz7lbOCwbsTXNBoAENNWrzptBNm9Kjth035LXqeBzMJhRqqPNjJIZquXE9QL9lfsgyJmDpaGSSTqe8/M5x3J/QKLTafxp75dFHLk8NfN9fk3sNhm02NYwBrWgBoGwA2WVEW4ZwREQBERAEREAREQBERAEREAREQBERAVDPuD4Jq4cRzdTH5t/8fbooGpoqM0OJHfddNVdz/hNtWX0obU3jZrus9Cevv1WTq9Du8+L7F7DqfSf3OR8W8IVS74rPE2BJHbqNx9VXBl72/MwzPQ8vRdbZiXt1U3tLXgfK4bHl5juN1Tc0wGIw81HOFQmS4tmBy6WEKnjzSS2P0NHHPnkq1TMH0RpbLS6/0gEc9j9VpYWq+R4j7lbGahz6peZIJH5LGKdloqtoVzlyZa2NNR41XJESfOymnUm0GEEgzEOEnmZIExfvvC0quGDaZdpnUwgkxYu5gbzGxVlyzgk4ii2tXeWAgaG8yANz0HQKKc4wVsSlt4Zo8I5b8bEh13U6f4iDpEmYv5lXHMcW11RtKgwvquMNa0AD15AcySo3AYJ1MDC4bVVc9x7ADqTyaOv+l0bhfhWngmH8dV/z1DuezejR09SoYYHqZ2+IoqZMqhy+xwxwy3CMLnEPrP8Anf8A/lvRo+u/QCcRFtRioqkZspOTthERdHIREQBERAEREAREQBERAEREAREQBERAEREBHZzkbMS3xWcPleNx+47Ko4fKzRrOFUXjwn8JHVqv61cxy9tZkGxF2ui4P85KjqtKsvmj8X7k+PM4+V9HEeOsoeHOcGiHEnUCIPnPNVHDUS4HedgIN/Ubeq69ntRtPVRxFM35n5HDqw/whVzB5bg9U6Z33P7lZcM7xpwkuUasZOkyN4UyJ2LgVCW0KN37eJxJIaP5sPJWvH4t9d7cPhmy42AGwA3LjyAndecGK2Lijg6QZSbYviKbesu/E7sJPkr9w9w5TwbIb4nu+eod3H9GjkPzMlT48E9TJSlxH9yvmzKH6+35PHDXDbMHTidVR3z1Op6Do0ch6qZRFsxioqkZjbk7YREXR4EREAREQBERAEREAREQBERAEREAREQBERAEREAREQGDGYGnWbpqMa9p5OAI+qiMJwLgaTtTcO2e5c4eznEfRTyLlxi+WjpTkuEzzTphoAAAA2AsB5BekRdHIREQBERAEREAREQBERAEREAREQBERAEREAREQBERAEREAREQBERAEREAREQBERAEREAREQBERAEREAREQH//2Q=="/>
          <p:cNvSpPr>
            <a:spLocks noChangeAspect="1" noChangeArrowheads="1"/>
          </p:cNvSpPr>
          <p:nvPr/>
        </p:nvSpPr>
        <p:spPr bwMode="auto">
          <a:xfrm>
            <a:off x="73025" y="-1020763"/>
            <a:ext cx="2143125" cy="2133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0" name="AutoShape 6" descr="data:image/jpg;base64,/9j/4AAQSkZJRgABAQAAAQABAAD/2wCEAAkGBhMQERMUExQWFRUUFxkZFxYYGRgaFxsZFhcYGhceFxgXGyYfHRsjGRYXHzAgIycpLCwsGB8xNTAqNSYrLCkBCQoKDgwOGg8PGi8lHyQsLCw0LCwsLCwtLywsLCwsLCksKiwsLywsKSwsLC0sLCwsLCwsLCwsLCwsLCksLCksLP/AABEIAOAA4QMBIgACEQEDEQH/xAAbAAEAAgMBAQAAAAAAAAAAAAAABQYDBAcCAf/EAD0QAAEDAgQEBAMHBAEDBQEAAAEAAhEDIQQFEjEGQVFhInGBkRMyoRQjQrHB0fAHUuHxYoKi0jRjcpLCM//EABoBAQADAQEBAAAAAAAAAAAAAAADBAUCAQb/xAAuEQACAgEEAAQFBAIDAAAAAAAAAQIRAwQSITETIkFRMmGBkdFxscHwQqEFFCP/2gAMAwEAAhEDEQA/AO4oiIAiIgCIiAIiIAiIgCIiAIiIAiIgCIiAIiIAiIgCIiAIiIAiIgCIiAIiIAiIgCIiAIsGKxrKQ1PcGjv+g5qFrcdYVpiXnuGGPrCjnlhDiTSO445y6RYUUI/jHCt+Z7hG/wB3Ut5w1Z8DxPhaxAp16Zcdm6gHHya6D9EjlhL4ZJ/UPHNctMlERFIcBERAEREARFq4rNKVL56jW9ib+268clFW2epN9G0ihncYYQb1fXS+PfSs+E4kw1UwyswnoTpPoHQVwsuOXUl9zp45rtMkkXwFfVIcBERAEREAREQBERAEREAREQBV7NeKmtJZSu7bXEtBPTr+Xmvue5kTLGGANyOZ6eSp+KrtphrqrrA8gY636BZOq1rvZj+/4L2DTp+aX2PdakdTtT31Z5vMnr7XWJ2FZ8ziIaQb2jpcqBz/AIwLbUSIG9RwmZ5NB381XDxpVcCHMY/ncQOlxzVBaec/MXlZfMfm9INJa4PB3AvIO+3Lda9fKmVmgiC3lH83VGwmZVXlrKZDZ5GLuk7W2iyncwwOKwkVZgEAu8UN1QLRzMAL14HF1fJ66XCZbcjzbFYYhrHPqUw2dFU6mmDBDH/M0i1jI7K+ZPn1LEjwnS8fNTdZw9OY7iy4lh+NHO0uFYtcJljo0ntO1+11ZqtX4op16Li14uC03aYuO/lzVnHqcmF1PorZcEZc/wB+p1lFDcPZ0azQyrAqgTbZ4/uHQ9Ry8iplbEJqcd0TNlFxdMLzUqBoJJAA3JR7w0EmwCqWc5qah6NGzf1PdV9TqY4I/P2JMWJ5H8jLnXET3eGkCG7F0wT5cwPr5KIfTaReJKh864gFKGtg1HDws63jeIURhn4vE1vCCxjY1OIBcZ/tkEA2PK3NYkvEzvfkZoxgoqo8E1mWW03sc1zwLTc/VecuyuhUeNL2ucBESCYjoqLxJi6fxNLPE5rjqfNtz4R1Ec1qYbG6ROmXC4c0kPEGZB32Cmjp/KuSbZNo6NjWVcO+cPULHN+YNd+bdj6hTuS/1CcIbi2R/wC6wW/6mbjzb7BcppZjFT7QXnUIt4twb6j37q1YvOKWLDPhkNLp1gm7SBMf52skZZcHwvgjnijPiX3Ow4bEtqND2ODmuEhwMg+RWVcm4dzqpltWHS6g8+NvQ/3tHXqOY7gLquGxLajGvYQ5rgCCNiCtjBnjmjaMzNieN/IyIiKwQhERAEREAREQBaOa4zQ3SD4nfQcyt5UjPszLi5084HYcv3VLWZvChS7ZPgx75GHGVG6p1RsIm1v9qr55i6FYkPrsDZHgDxMC5MdeUKvcbZzJaxpiR4zzmdvKL+yqdQCBHr/hZuLTbkpN0aceDPicQa1Vw5ajAtzPa2yU2wTbZbGFyo/CdVBjTt357+q231KTp0/KXAifmgi4POAVdfC46J8arvsz4LBtpv1VSYbcho8QMHTeY3b18pWjmmb1MY7XUcSBZo/CAOikctw5rl1NogO3cXWBAG5H8uoSnTLZEfITPmDdcKn+pK63HqjhwXBpgAnc8gN7KYy7OThKjIBLJAc2dx1/yoYCCLx38+isVPA06rKNtVQgWEmAHQJHWLrydbfMcTgn0dKphtUMqNcW7Oa8cpFohT3D+fmoBTrQKkS14jRUb1HR3VvqLbctGFrYDEMJbUqYejLokAQ4QREwYnZXvAYrB4uj4NBYAAKdgWiLeHoJ8lXwzeF3F8e396Zn5cdrnr3JLiDNvwt268if2VGznN/hyQW6uh2Hdy3cxxDcOw6jDW2F7D3XO+IMxpkkMdqLiS4+x353J9goEpajJvkWMOOMVXoe8fxUS4w0OdsHGbX3aLEeqyO4zrikWwGhwI8Nt4kx13581X6TRP6rYrtaWiNzP+Ff8OCpUTRhas1wJWRgkxYdytnEUNF27Q0c94In1g+y1HttM+i7ZNF8WbGEzAsaQy5LrgjqCAViratRPMERAA27QvODgmY9BO/osgq6TPO9vMR+qPh8HCinG2dByfNW42iZaW1Gi4Oxi0tU7wDnZo1vszz93UJNOfwv5gdnX9fMrnOQVjTdTqW8b4FxJBgOnpsrZmuFcxwc0w4GQeYIMgqk3/18yceipOClFxZ2FFp5PmH2ihSq/wB7QSOh/EPR0j0W4t9O1aMdqnQREXp4EREAREQGvj6umk89Gn8lzvOaljJAAEk9lfc9dGHqn/iuf5pSb8Nzqp8Lhpgf8rD1WN/yHOSK+X8mhpV5Wzk2c4gPqvIFuXssWEwusgDckAeZ/RbmcYJlE6ZL3nnJgCbADy5la+X1DJbvO0b/AMhWF8C2l6KqXJbsdSYPuabQYHKYgCO0k/qtzM8kwuF+E7E/D1fDuxu8mwJaAdXXl6qDyTN2UC+qZNVg+7Bs3zI5mSLFQeJxrqrnvqEve4mSfz/nRQOLlL2okaLjkOLwhrMIe2nTEl7SCC4NbysBy2VexeLpVK1aoRpa9xLQN7zBk89pWll4DXSRNiIvz6QsNdjqTgCNIdMT53UkMai7RzST5MzcS6AGjq3r828D+bqSwWfVKLmta4NdIaapEloAiB6TfeyjsG4EEbuJEeVlkzLB/Co0yZBqv1NM/hbYmNzeL+a6cVLho6bS6N/GcSYgy0Vnlrt9RkE7nfYT0W3whm/wKjnPbLSC2doJubeXRQFGrcTe1lOYTDPLQGtsXANJjflt6KCcI7aaJJQTXBpcTZu7EV3XOkWA5WsoevSmLbW/Vb2Y5bUo1nMqjQ6Sb7QdiI3HktNrbqWCUUkjlJNGalhR8NxB8bb8otMgdbQfVDQIY2p+EzB6wVJZXkrqpBMgOBDbHxHaG9bmZ7KY40yGng6GHY0EkzJJkQANh1kn2SWRWkc/DLaV7D5p905uhh1GJIlwAH4Sdls5Pmfwg5pp03h1tRb4m9w71UUyoL8l8dUse/PyXjgnwTOq5NrMcJ8N2tvipvuD0J3B6XWh8WbraxNQhlJpu12p3sdI9LFeWsEbC/08u66S2rkijbumbNJ1TVTIbDGguaTzh1vraV1bNg2pRpuHNjT7i8rlWBplzapLoLGhzbiTEkxPOAP4F0fhJ5flzXPuSTF5MCwVXVxuNlaflkWX+muN1UKtOZ+FVMdg8B356vdXBUX+meCDHYsjZxpj/wCvxP3CvS1dM7xRZl51WR0ERFYIQiIgCIiAj8//APT1PIfmFzzOcrdXZpJ06SC09x1C6PnFIuoVAN9JPtf9FQuIca6lQc9oJMCLTuYPtKx9en4sWvb+TQ0re2l7nH8Y1xrO1C4Nx0ix3TBEB4J2nZb+f4Zwf8QD/wDoJcO/Pe6jaNWD/PopYy3RTRpRST5JoZaH0xI+8eSBHbsOfJQTRuD/AJVuwuJpsYyrUPhbLw3m50+EA9o5qAxjvj1H1C0MLrw36+twVzFu2vQ6fPRsZVoafGfDvz/nP6L3xFgQ5rC1w5n32HmQJ7KJ+HpfBPh6hSWa4hsBrDLWjS3eTtqcfPYdgF65NNJBxUlyRmBOg69Jdp9LrcxmPfinl7zLg2wMANaP7RtF9h3XuvS00hG5gnvv+35ekcWTH88vqu7s8rbyezjIs0c1Z+Dc5azEUzWa4tG0XGrYEg8vLt0VfZQaRIAtuT26D3PNbVHGPpH7v0N/Qz159FzKKfA5cWSfG/FHx6z6cU3tY6GPFyBAnS4Rb3/VQmXUrkuaXNBEgGJuFGVHRVIdzufW5/NT+VDUdPXvYQCb94n6L2UdqpHOGq/Q6VlNbBUqBxAkBjSAHGSwXJa0E7kk+/mubcRZ8/GuP4WAktb0md+pPsmMx1RmHqUXAwXNIPIhp/0o6hTLrjz9t1DGFeZjFj5e7sxUWyYPXdZ/sWiroe4aS3UHciD+ouPRfcMCXiNybf4UhmtVtGrSfpJhziB5xO/up0/kMicSHqzrBOoNAhs76ZJ+skrJQZLv078laaXEWFxTDTxDXMMyyoACG+cXXgcGPEVKT21YMhu2oXuDMd+SheZX5+DyD2rkim0iKL6YBFSs4xItoAmQed526d1deA6FQYEipycdPl/uVVsrqaqz/iML36QGCJNrBoaNtvop7D5XisMGuFUaXCalJ3Kf7SOe3RRZ57vIRZF62dC/p9S+5rO/uqn/ALWt/cq1KB4HwxZg6ZO7y5/o4+H/ALQFPLWwR244r5GRldzYREUxGEREAREQBU3OsEWh7QQGibHaDt9CrkobiPL/AIlMna0O8uR9D+ZVHXYt+O12ifBPbKjkeeYZ2EoOqPg1H+FpAkAO3MnnA+qobxsSLE7+X+113jrKdWBaxgL3sIdI3gAzbyP0XIQeXRVdNW1+5rRluVko57XimwzA3PaZNjbZZMdDSG9AP9X3IMr5lwYWOD9QsSCOsQ2e3NaeMxep8wAAIHuNlP2qJOYys94XCmpOnlJv0CzY0DW1wkMdsfKzvWZt3C3+F8J8Z5bqa0OFp3JFwGjYzcbra48a6gKOHDQ1gGuBF3EkT7CFDu86idymkisVsSXGOQsPJbOCoGtDAJO9oBiRNzbn9FqspHl7fzzVlyDAaG64MvBDeUCbkz5R/pTNr0OUpepHY7JquFc1tZpaTJ3kGTeCLSpLD1KdRulgMwYaDJ7Da8xEd2rfxvE7KdJhMV6r2AOa8TTbpsCeriBso7K+M3Yd8so0L7wwtt5gyoVKT5o9tuNNELjsjrUauutTLJvHQOFvK3VbmDqtaQ8GAI895tbt+SueX8Wtxrw11NjOodDgQbfMYkCfqqXxJjGVazm0abadMWAbz7k8yV6puTpnmN7bTRP5TgaWNqH4j2N1ANDdQDoHRszM3WhxTw39jdpb8jrtvJtv/PNQWFphhk3Vq4W4learKVd2tkENDhPlc7+qjm3HlBxlGW//AEVjCVxSIceXMfX1WLGYt2IdJ+Vs6RYfMZNh1K6ZxfkIqYap8Jg1AhwAbG249j9FzA0HNsQQQbjyXeHLvi36niksjPtJkmNuSuuT5oKT2kTDtbYkgSGtMgGwm/0sqRqhTmWUjUgH5WDUfNxgQO+3ovcqWxuR7Pnyls4VLXYnEYkAANaGNPUkkk/RZsxqmrVY0bvcGjzcY/VY6FH7NhwNOlxJc5p33MbdoUt/T3LvtNY4h4htGzRyNQ/+Lb/9QVPHB5siS6KmRqCcjo9CiGNa1tg0ADyAgLIiL6IyAiIgCIiAIiIAvjmggg3BsV9RAVLMcsf95TY4seW+GpEwD8pj0g+S57mf9M6pk62vcbl7TcnqWkDn3XYM4wZfTJZ87bt79Wnz/OFXaVcuaSQQbyNiOojrZYWeDwTqPT6/BpYcrcbRxXOctdhPA5wJduBuAOvmouhQ1kDryVl4vwNYgV6jHM1OcIdyEy2b8xNlXKbjMixVnFK4X6l7tqyZyfCayGMBLyYaBvInb2Cs3EXDmIxbaGpv3rJY9243kXb5n6qJ4BDftTW1DDHNdJmDydYjb5eXKV1TibMBg6L6rSzS38MXe42aJme/kCq+W0049jNkakoUcXzXJK2FIZUYR0feCL7Hbl5qfybLqmIEUgXkBjQZIa0x4nSTFrWKgs0znEYxwNV5dOzZhg8miwXmhUqYbS9lQtJEgNP5gHqNj0UvO3nsmSlXzNbMGgVqo/sdpHLYkbei9YanqcB15Hn0H0XnHaqxfWDfmMujYE39jcj/AAs+SZgKTw50gjY9uY8yu0rSPE6uzezAU6NNzRqFVthtB6kyfoOygaNaR6+q9Zifi1XHUC1pIEcx12/kL7SBuG8x78v1XTikcRk27PWsQfP+fzyWuMU4uDmkgjYi0R0WXEsdDRBAI5/zsFip0USSR025OkWbh7irEtqspkmqHwyHXdDiNife9lOZvws+pQNVoBqTDTYatMnsB5dlUcgxgw+Jo1TcNdeOhBafzXSs+4rpChDS18A6dMFgfBA89z/hU8kampRI57ouoo5TiMG9oBcNOqBcddiOuyn+HMtfWdIFR1KfE9sAy24Hi3Ex7Lf4W4PGIYKmKNTQJ03Iknp/x3urNj8XTwrRSpN+UxpA3MwPOSvcuZVtXZH4rbpGjmLH4qoylSGqo/l0HMu6Ac11DI8oZhKDKLNmi55ucbuce5KjODuHjhqbqlUD49Y6nn+0fhYD0HPv5BWJaGk0/hRt9szNRl3PaukERFdKwREQBERAEREAREQBQGf4PS74rdjZ3nyPrt7dVPrxWoh7S03BEFQZ8Kywcf7ZJjnslZQMyy6lXpltUSBce265Zi+HnUnGDLQ6G9T0tNl1jMGGlVLHcreY5FVrN+F2OY+pSkQwkMu4zc+GSsDFOUG4s2MclHkq+IxlDCPaWh7qjSCSdNpFxpuAbnqtzijjf7dhw1tFzBTcC506gbFomwg3VODwHy6/1lXbhKr9sbWw7wNNQNa3SIa0w4yAO7QrsscYeZ8kkp27foVXCuHORA378vSViqVSSN56KYzvhDEYN5aWlzOT2iWkfp5FWL+nfC7KjvjVCQ5jvC0iOXzXF7mJ7LpzilZ3LJ5NyN7+m2AaWVTVswthxdaTeIn6Qqtxzl9Oji3NYyGFrSB2Iv8AUFdYzPGUGNcaluQncwJsB63XKOM+IKeMqNbSaA2mI1mdTieXYDy6qDFNzndce5Bjm5T3V2QIaJgLawFGXACJ3k9gfqo5gAmTfpv+S8vx72nw2I5872VzbbLDmox5JPMc4ZVpU2AOL6RcA6LFhMgbzP7rQY+QBz6L3h8HpDY3IB9+Ueqm8HlLalvCNEBzjJEmADvczNtrBKXSOY3GNkbTwxc0wJdJkxYAbknnY7LPhnfEfTGrwtO3Mmb7qcy3hutiaGpjQGOMPOqJ02MjpMlWOjlVLCiKbeQl5Fz+wVPLnUfL6nEppmfP87bRbLT4fw+mykP6e8M1Hu+2YkXdei124n8ZB7bec9F64ayFuMeKtVs0qRMA/K+pN/NjYjuZ6GegKzotNS8SRnZ821bI/UIiLVKIREQBERAEREAREQBERAEREBFZ/lArskDxt+Xv1BVMw9eDBsZv2hdIVT4oyLSTiKYnm8c//kP19+qytdpt3/rDv1/Jd0+X/CX0OPceZN8HEucGwyqA5sCAXfjAi294/wCS1OGuInYOo0taCJkjYnlv5THmuoU8RTxDCyq0OB5EA+t/zUDiuCKQd93Ac0hzdUaSJ2dJgwqsNTFx2yLq9pGPP+O3miPhtLXVLhziNQb+I2t5Km1sQ6pqc4km1ySTN+ZWxxRiajjTFVrWlkt8FgRyMAwo2m4R3U8MajG0WMVRdI3MDnFSjPi1MNiwmWkeux7haLXeM97+6zUsI+q4MYwlxuAN9v2Uk7hh5ptqURqLbOEwZ6iem3ourjHv1O3SdkZj3tpnSAZ2Mx6wfotM12vJkXdMdjyiF6x2rUQ4EGZMzN/NSPDuVh7gXRAvB52Ptyt5KaKSVkU5NuvQk6+CbTYx7XseAANTSJNgYc0iWmOouR5LdbiPgYYue3xlw0gzZtyAduzreu6hMVQ0kNGz5I6wHR+k+is+V8K1Hvp1K5boImC7xEdmidItzgqB5fDVy7PJtVVk9wpQLMCxuqLz7lbOCwbsTXNBoAENNWrzptBNm9Kjth035LXqeBzMJhRqqPNjJIZquXE9QL9lfsgyJmDpaGSSTqe8/M5x3J/QKLTafxp75dFHLk8NfN9fk3sNhm02NYwBrWgBoGwA2WVEW4ZwREQBERAEREAREQBERAEREAREQBERAVDPuD4Jq4cRzdTH5t/8fbooGpoqM0OJHfddNVdz/hNtWX0obU3jZrus9Cevv1WTq9Du8+L7F7DqfSf3OR8W8IVS74rPE2BJHbqNx9VXBl72/MwzPQ8vRdbZiXt1U3tLXgfK4bHl5juN1Tc0wGIw81HOFQmS4tmBy6WEKnjzSS2P0NHHPnkq1TMH0RpbLS6/0gEc9j9VpYWq+R4j7lbGahz6peZIJH5LGKdloqtoVzlyZa2NNR41XJESfOymnUm0GEEgzEOEnmZIExfvvC0quGDaZdpnUwgkxYu5gbzGxVlyzgk4ii2tXeWAgaG8yANz0HQKKc4wVsSlt4Zo8I5b8bEh13U6f4iDpEmYv5lXHMcW11RtKgwvquMNa0AD15AcySo3AYJ1MDC4bVVc9x7ADqTyaOv+l0bhfhWngmH8dV/z1DuezejR09SoYYHqZ2+IoqZMqhy+xwxwy3CMLnEPrP8Anf8A/lvRo+u/QCcRFtRioqkZspOTthERdHIREQBERAEREAREQBERAEREAREQBERAEREBHZzkbMS3xWcPleNx+47Ko4fKzRrOFUXjwn8JHVqv61cxy9tZkGxF2ui4P85KjqtKsvmj8X7k+PM4+V9HEeOsoeHOcGiHEnUCIPnPNVHDUS4HedgIN/Ubeq69ntRtPVRxFM35n5HDqw/whVzB5bg9U6Z33P7lZcM7xpwkuUasZOkyN4UyJ2LgVCW0KN37eJxJIaP5sPJWvH4t9d7cPhmy42AGwA3LjyAndecGK2Lijg6QZSbYviKbesu/E7sJPkr9w9w5TwbIb4nu+eod3H9GjkPzMlT48E9TJSlxH9yvmzKH6+35PHDXDbMHTidVR3z1Op6Do0ch6qZRFsxioqkZjbk7YREXR4EREAREQBERAEREAREQBERAEREAREQBERAEREAREQGDGYGnWbpqMa9p5OAI+qiMJwLgaTtTcO2e5c4eznEfRTyLlxi+WjpTkuEzzTphoAAAA2AsB5BekRdHIREQBERAEREAREQBERAEREAREQBERAEREAREQBERAEREAREQBERAEREAREQBERAEREAREQBERAEREAREQH//2Q=="/>
          <p:cNvSpPr>
            <a:spLocks noChangeAspect="1" noChangeArrowheads="1"/>
          </p:cNvSpPr>
          <p:nvPr/>
        </p:nvSpPr>
        <p:spPr bwMode="auto">
          <a:xfrm>
            <a:off x="73025" y="-1020763"/>
            <a:ext cx="2143125" cy="2133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2" name="AutoShape 8" descr="data:image/jpg;base64,/9j/4AAQSkZJRgABAQAAAQABAAD/2wCEAAkGBhQSERUUExQVFRUVGRgYGRgYGB4ZHRsaHR8YGBgaGRwZHSYeHRskGhcYHy8gIycpLCwsHR8xNTAqNSYsLCkBCQoKDgwOGg8PGjIkHyUqLCoyLDEqMioyKik0KSwsMCosKSwsLCwqKSwsLCwsLywsLCwsKiwsLCwsLCosLCksLP/AABEIAMIBAwMBIgACEQEDEQH/xAAcAAACAgMBAQAAAAAAAAAAAAAFBgQHAAIDAQj/xAA/EAABAgQEBAQEBAYBAwQDAAABAhEAAyExBAUSQQZRYXETIoGRBzKhsRTB0fAjQlJi4fFyFUOiFjOSsiRTgv/EABsBAAMBAQEBAQAAAAAAAAAAAAMEBQIBBgAH/8QANBEAAQMCBAMGBgICAwEAAAAAAQACAxEhBBIxQRNR8CJhcYGRoQUUscHR4SMyM/EkQlIV/9oADAMBAAIRAxEAPwDbGZvOVNStCvEcXCXPYgVApBTHSleGkrmeZSWq7uSSUnm3aFPCZstFno9Uumn0pBvLuO0JUnx0akAsVM60jn1H16x5mfDlzey5eqo9pGVmngjuVZLMEr51FQBZx+6RHkcOTdZ8WbqrTZ351NoO4jiWU4En+I4uCWA6sRT1jyUlUxLqST/SBbu0SZQIzRtzuadeyG2WYVc4Ur6qKnJBKCXExSjdqAdn29IxWFlpL+GQakUKifU79/pErAYaelTlflfcVblHTNpBJ1KYAbgP7AXgrWvDM8f0H11QHS5n5XGvr9FGlYpagR5UBranV6coV+KeMRhh4MoapzMVqqEPyG5/dYZk4qWlWn5l2IUQm9XasV1xvkExE9U4JKpaqnduYLWEFw0RdJmlNe7vTUDWF+Uim47/ALpcnYha1a5iyonckm0ahdabm/8AusdE4gPYbsDUV2r940mTwn5Sz0O3p2iwOVFTcAApokrQpTFJahIUCKtYi/p9I6yuJ5kpUtSG1Szs9al36M9BAyQZk9pcpClqqGSHp1Yc9yeUNeX/AArniWqZNUEkJJ0JAUp7sXIA2t7xoNtdIzSRtpmKLYf4hiWtaglUwEjSFGiaeapq5NuUGsN8UEzFAIkKWAHWxJVpFyAKMOpiupeVTEpClSllzpDhnUHOkc6Q18CYNGhWIV5NKzLNz5TpuObtA4gWWb9kDFQ4ctz5e5Mafidhi+mXNdhsCA+5L/Z4R+IpacUZipS5i5iiFafDodOyWtfeLYlYCUzJSkdWD9rRIlZageYBNaOwD+whgte4ipClx4mKK7GkHx/S+byFIXpmJKSNjT6R2CxQin72i+8/4QlYhLFEsnYn8mqPcQn4r4UJUKTFABy173NQVfWMyMLdQqMPxGJwvYqtlyEgukqI/uA/VucaS5Sph0pBWo2AD/SLJkfCBFNU5fVkgQ15RwfhsIk+FLGos6lF1H1P2EBJoC5afj4m2bcqq5XAmIlS9SkFy5LEHswHSCOTZJiJaTNQrQHZQIBowU+4PLpFl4rL3sWLUf8AdYjLwJUkBkpqH5UptCzpqvohtxrjHQ0QVC1keGTRknUQ196ljUkWo0T8vl6UkKLHm7E8q2MaZxhgAxUCqlqlukcpWKWsOlKVNuQHcQaMx5yN/VKvq5oI0SjxVjwmcPCKgpBckMBsNqE3c9fY5w3xYmcBLmpGvnZ4FZrkap2KdWmUlYJ1EKblWxBJqHMQ5mQqkstExExSS+kO5AqQRv2gUseY1pdU28F0QY43p1dWOmRocggg7Cz9I4YgS5g0TUBtn/IioMROG82TOSyWbbYdhy7QVx0gFNv39obw2NkbH3DY/RQp8K0PobHmlrHcJkAmSqh/lLOOx39YqvinBqlzyFAhwKKDEEU9qCLvw05jpPy00vcHl2jTOMkk4pGifLCxsbKT/wAVCoirHhopgJYrdyVGKkgdkkv3r50mIjmRD/xP8MJsh14d50sVb/uJ9BRQ6ivSEKdKIj4tcw0KcEjZBVq4vGRgjI0sKw5s7+UkeYgktXo1r+loE5nMb3IDW/z36QWXjEBICXXMNPNX2FzakEMl4JmzP4s1ItRCqV2K6f8Aj78ojUpcr0hlDBeyY/h5jEGWmVoOqWjUsm1bAR1xnxDCJypegqSkkFixpycF+xaO+EzJGDllCik6RRrqIAoo0DvvcwhYmUiYVzNSgtRUdmD1T+ntC7iwig80vBh2zSOfILbX91buR58jEo1SgopF9VGb1idiSGdIe7g/5hV4H4mwstCZKUeEdypQLnclW5MMeMzJz/DCVCrm9dhQv9DGuBGR2Xfrw6KlTRvjlIykDavJdZWAQl1qYFVnAN9u0ZKyhFigGru36xJwc9MwDUwIMSlKCXMOmEPIsKeCSMrm1uaoFjuC8JMquQgns32gdJ+HuCSuuGlkM7nUR2ZRaCuccVSpL6krUoWSm59thEDF8UoCQo6pYWQE+UqBJ2ofu0LyOoTk26umovmC0Cpoe9GsNlktCWlJQgckJCftHKT/AA/KTqdXzLPmrcf4EQZeZK0AjSpSrmqUjfqX6R7IxBUdK0kOO49DH3EeCDp16LHDNDW/XqhvFnC8ucnxStSVoOoFLk0Fh+3gJwwtWmZ5lqkggkKYeYMSTuzswJPWDnEmY/gpVA+osASTsSbl9orbF41SwrUSylOUJokE3p6dYxK4l3Lmq+BhdLHQm2x6/Ksr/wBa4SWoBS1auiSW9v8AMM+AnomoExCtaVBwW/W0UEpNbOPyry6w3ZV8SfCkJkolp8QAJSoqZIFnNQ/06lqRuKU6Ouu434SGMBirXepGitNctgVfm33tEU5ih/nSH5F4pvMuLMTMJKlqZzVJYemwG/6RAGdzgdQmLcbvQxpxBIuUqz4Y6naKvnB4vV/Mk9AQTAPP+M8PhyQolSh/IB+ZpFTHiOeS5WSQGe3KlGjkvOErW+IBU91AkKHVy5UOinbYxyS7cov4osPw0B+aTTuT7L+Jif5pSgNiFBTejCNsL8RZFAoKrd9oR8xy5UlZSqobUlQLhSeYNogpq9KQjwhWu4Vb5CBwqBY96uUY+RPAKNChtZ/pHDB6SVOzgmgNfbeKnwGZrkLExCmI+vcbxZvDoXMSZ81RSV1CUhqWBILsT+kbcwl4cNfqpmJwnyzTeo96ootCdJKQ7c7/AKwHxmRSpqtKhpUCagMWLuXFRVucGzKV/wBtTc3DnpvaBuMwOpfnrqoWcUILhxzhvNlFXX+nlup0bqGxp9UhTMyXh8QrQsr0FjqoVN2ve5h3yLiFOKR8wC/6XqP3zhd4p4YThkiYhFCSkpJ5g6Slq3gRgsMFFKQ+FxCQNOpwmZ3exP76BdEamliqjuHNGHD1VhzsOqlOvrzjthZ6i+oMRTvEbKsQrwwlYImJDKete9o1mTVBTvUEM9jzB7jeCYLGtw76Ore1FIxWHMjTTZEwmE/jH4eS8VqmyWlz7/2LP9w2Uf6vd7w4SVhQBFo7aI9aQ145hQWucx1rFfNuIyuYhRSuWUqSWIOxj2PoaflkpSiVS0EncpB6RkK/LHmm/mytpOAwuHT5JSUG6ilIb1P5RhnoW7KoHcmgHV7CBUnieRKAlT5qNQLHS5FN1EC784UOLM0StYTh1nw6nSHFa1qOwMeRqZHZq25U6HmvSRYR73UdXx1Cj50EqmEJW6QST0c1ZjUNEFQaj+v1cPHfEZdM1B9Iexftvzj05RMbUjUQaElLpcclE3FPzjrKBuqvEtAAqoU5RqEk7ano4Ff0h2+H+K1shiFvU3DByf09qwqZbkc9aVOhkgklRp3bYjvEPK8xUkl6oAIAD/XTXlBRFmIPIgoGIc18bmA1KtzF4lGtJTMdrmgFC1Fd6NHDNuKh8oCVAVqtvdgWhCRnikpvqdqgkU5FT6v/AItyj0Y5Bcf+IGnmSTRzarHkHrFEyR3oNdVEbgnWzbI4uXLnJTrTMlJFiletnYv5gCBR6Py3gnlWSoBClETUguhbknZwQbMQYWRjklilfTS1fXYe4ETcv4gElYI1EKbXybm3MN7PAzDGBmZ6Lr+IRlCkzcYqfjQkL0ypSnCUkoKlCu/zKLk1ajtB7MMySqYhIUUFIrqSWNC4HW0DVSJb+KxVMLud1Dk7OkdokZPmRUtzLNXJ5NRgD+UKPmBOTn1suOZUB4H9RTz+64cY5fMxGHQs0EspNQXL+X0bU/pCr/6KxCRrSApCg7h7VdwoDpf2h+zKYZqhIU+hbuBRg1H9Y9yvLZaB4VWry+kYc8ZspPdXvRYcU+GKg8aU2VU4WQuYrSlJKqghINquDyLvGi5aJSly1J84UoK20kU8tqUi2pXDkmSoTEJKDzJYq77l336Qmcc8KqXNM5JCVr2NlECjFqKMGrw9d0y3GNnfl0H3QCXg0qDhPmLV3B+jRwxGC00LFXJiPy9aRzUhcphMlTJajcqBbvWhfoaR7hs3Ql3VbcDU5HdQ+kaoDZM3AqDZcJyW3HpTvs8QJ6gSQK8on4jM/FV/DBH9yzQc29dg8GeFsqwrheJxACqskpUAOr29Y7TKV9xCG5iD5Cv0TTluWheGkGclGmWkaiSXAZ/lZizV77xrxRKH4cJkIQtJZlBLqA20EdeXXrHXN8dgQkJ/ELZwFALOllU1FrgO92pvCflGYzJE5P4dQnEq0gN5F1aj1F7gxktppTx1SEQe/tVIpcA2C78McHzZ04GalSZYr5qB6UrU05RbcnCBCA4BYcvanKAcnjuToOsaFJHmB2ULgECrHeJWV58mZq0iptV0kcwQPcbGPhG0uzE15WSeLlnl/s2gHWqkzM3ljYj0MQZuMExJKQoVYvToTGmOy5U1JbYmxIJFn6V2pCzm+eKwaU6SiYHKS4I816nvSBtD9H6eFFhkTXf01TH4agAV6VBL1Ibq7EjnATNs9wqdaWCnBAoF12cPS+/0gUrjLEz1BCNCQb+Uqb6FwB0hwy/AoUhJUJa1N8wS4J3U52faCh4AoPdFdEYu1J7H9JP4f4qW4kLqWASQKnoo9t4evwRUH7Vhd42xYlIQyUp8ydRAsAXHuRt+YgxMzYLlomIVQiovXvE3FZWOzuNQjEGRoextK1XXL2QsioC//sP8e7CC6YALxSJiDbUK8oJZTjvFlgkupNFdxv63j0nwnGCRvD5aKBjsOWHP6qY0ZCtmnG6JU1csS1L0FiQrfcehcekZFQ4iIGhckhDIb0VXpQlyTSrgE1vWveMVPJoKPzP79o6TMvWgnUQpILKYvWh/b+0M3AvDMvErWVatKHetCSGIftuOkeXAzG11+jvlELM50ThwTl652HTMnMUkeWjMBQb8x6Qx4vKkKSEhIA5nbekeYaUiUhMpACUpFHP7r3j3E4gBI8xBPKpgbeE0ltAT1a68rNI+V+YWFbBCuIspIwc1CLlJZt6dIqjLpRoQzmjEXHduW+zRdSClAJWtKUgCqi1+b0ireMsMhMwqwilFCXMwV0JUeRsAr+m3K8MOq4Bxt3J3AS0rEfGqgKxKUpKbEnpcOLkOzFmcCu7R4hi3kWAaBgCe4cAcq12jnh8nxZSmYiUWI/mKS47KsI3PC+OIJMpAc7LQG9Aq3RowGucKhUs7GmhI9VtMxiv5gu1Hs3a3KzQMRNVOmiUnch9gBuSYLYDhGbOBC5qUaSPKPMT1Bs3+KQ6ZBwvh8KnVVXNRDg+orflGXSW7Nz4/VAfLHH48qKPjAqWNeHWdQYtpelXZXI9QRTpHfLMTiVo8QiUgv8ynV2cBvrBRWH8YainwkbE+Ut2uBCNxNmBRiE+ACEoTZ1JKjV1FjyN/tA44y2509EvH/N2AL89fJFcfxQvDrKcRpVMSdSFIFC4sQ7ww4XPkBCFKBdVQ9ALUBN1Ve8VSMatSlKPzEl1nzHZwgGj0+ZT9K1iSnAzFtM88wGhM2pc08uomlGemzQYMJJIR5MNGQA63XsrPxYVipZ0TFPdiAye5uO0eFIEsIW5mczX2NXakV/g0FChoT4ZNHQogOKEGuoW5iCuC4yXLVoxH8SWFEuarQNi5LqHQ15deOicKu7qJYwGmVhqNeRVmS5QUj+IzAD35xWnGSUfiDJk4UTFgB1CWSXNQzCzbmntDJN42lI0gKK0moKGUGZxUnlC7m3HcwKUvDsEKZyq4U1megbezvHwmbJ/q65hMNNG/MW22qaBJs5agohYUFpdJBBdLbRGRPU7KBpyq49d+kdMTNXMUpRV/NYUc/pHsvDlgWJbkDQ8qbxmoGq9EBawUf8KpawhKSpapgSEtfnQ9ecM8ngmeKTdMhAZ1LICewLsT0gRh58+XMGLMuYBLmaitQ06jSjEM6qCgiPjc6nY2cZk1RKjZvlSHolKdkh+5uXgpaCNUjxHl1qU56+ifcu/BSElJnImbq0pFejksewjrOzrD+USlTARQACns9N4TZGWlIdSU1a4J50ahHvtEiZlLFJFiw0mnMUDk7WHWMiK1Eo6NhNXONU4niVBDDEg9CdLvs5AB3iFm+VnFS/OQBLDslh/vv1hUzjAMnUAQCK0f6na36CJvw9zIGeZE0lSdBKXOwI8t7F7ekYfFJWzj5lY4YjbxGbdyasqyCRKSlQl6iAD12/m5RNxfGmHkq8JI0+UEkCg/tLWiVOwYlTCUj+Gpy1gH2FWbpEFWDR4ilmoIokDcHc8t44BK12Xrxqki9khzPqUmcW5sJ+lEsqWlOo7kqJ7CwDX/ACg/whhlnDBC5a0N/WCl+ocVEQs8zmZhEKVIxoJKv/bKUksXBY7NyaJvDasRipQXNnFTh/lD/pC+LYOHR2qfDiI6NoBzv9KBTVo0uKPYg9fvANHEf4IrXd0qAF/N/I/QKHsTBdOSsVHUpz1q3TlCjx1lZlyfFQ3hhknUXUSoqAYANS7+sYwDiHty2ol8RkLS116oCMyepKiS5Je5NSfeMgCnExkWTClxIFbfE2Xla0Jl4UJKi6llAb+0g+rs8M2VZP5QnWQGqEgIAI5JQw932hixSpMlBWrSEgPba8VVxNx/MnKKZIVLl1AoxPc9eUSjC6zC4UGwTUT5MSMrBSm5TjmeYysOADOBoSKu23UdNoBL47cuiVqb+ot0sBCAFLmKJJJJ5n8zyidLw4q6uQoXJ9Ofdo+GHja7MPqn/lGtb2rnrkmKdxKZq0pnp/hjzsghWpVSNbsSAKMmoaxhgwXDuGnSToBSlSgbuCxoGLijntCVhSAKp+txTo3tBnKM/TLnJCQ6ZhRLUg2rTUQ3zAsxuzvtDjWspWqUmjcBSOyZM1y5QCRKChK0N5nuKPepY+u8Z+FUlA1nyAOxUwAZqt13NINoQBRMtRrzcdD/ALgdnOGRIlrmTV6Qq4bU52IGzQHhhxJYfHoi6SbKTRp/2lrMM5myxNVImBKEFCUpKXcKBBUjUxLEdbmsD8nmz1zpU5cweHqPlChqV3Sk7dhaC2YSfx+DCpZ0TJSlAGYG8pH5fcAQn/8ASpsjRr8hIJQsvVi7gAanY8oI9poLqjDldVlKHTrnzVwJxSShtFCz/wC4VOO8WhMrwky0BZFTuBS2+pq/6g7w/mInYVBOjUUsSLkgsTpDN7RXHHSZicQFlwgpGna1/V/W0cJdmAcajwSOGgrNl0I70ME3Te6bsNNmoHF/tDLh5yDLFRVmPI1YqsWt7wmysTVOrbkPWrvE+XitQPmOkA1c+U9ByJa7094OyTKqsmHzbppxOFQtD0Ol+tXSRvtVxADNjqIIYmzDmQS1dtmgLOnCu3761jjhMBMnLCZWp+YdhzNI26YO1FFkYYsFaqXl6gETElysFksSwFSaC9WEaqKdLutJq1Rb98zDDk/w6UXUVTCVVNUoHVjU/T2ghk3w9UtTzPKlLkUCqDYqP5coVJBNW3RW4mNrTnOiWcqy5cxWiWlSlLpWgHUkU+8N+W5BOk65fk1KIbzpcDdtRZ35wfVwp4MhQlzVO2pP/IihYU2iPgUHB4czpkqapZA8TQErJatvmCekBczOcrh36pWXH5x2PDq4SpxsfDw5khExRJ1KUshRGk8wLdi1YUshQNe7+vS7c7d/o9Zvx1hVpKlYedqUkjStGmhDAuq4A5RX2CxKZU3UCGBcA1cXYj6QzACAW0pdajJcypHvVWJKxKSrw9BBIJ1ANWoZL3JYh9qPHknDS3KA61uohI+cUfSrlzCup5xElcQylkOaBT86bdy/lFKAm5eJ2GzgFZUhDJajACw8xUSQdL1Zz15xTblOqQdnG1FH4mywCWpaVBT+VgQwIJdt3N+jPSAXw7YZglRDgIU9HqWrB3NcxOhUxQGglkuGc8pYDEsQRRx3gNwvNVKWtaEp8RTkOW0tZ+faE8S8MOYJqKNz4XNVr58hK5BLE9CC0VTmPEMwyygTDWikgU5adXzGw5R0RxxjFJXLXNSQ7O3mHMDYDaogL/1FlpVp1tcr8wUeZts0AkOd+YclvB4N0LTnvy6KiYwOLV/f0i2fh1gyjDpBrqANNhfbu0Vqj/8AImqJMuXqSSwSwYCyUj7xYvw7x2mRoUliDTZ9gRC8zgMtdK/ZbxgJiNNbJgxcgB7MNorz4gqP4WY9iAWezKSR6BgPWHTOcYQqppu0InH+MSnAq1DzTVBKANkpLkno7UhXCyB87WtGhU5zC2LMVV4V+3jI5BceR6rKp2ZfRvxHWpODZ2TqSCem3VnAipSoU6vU1+9IvLG4SXPlKlziVBdw9RXbsYqHingKfhVHQ65batX9IvXrENgBvpVXMBO1rOGda+qF/jQl7KJ9Y8/GhOye7P7PAVJUSwDns5iZIwMw11Ns/wC6tBjEBqVQE5OykzM0O7esMnAOVTcTiZczS0qUrUSzAkVAHV2gBkvDni4hKFrCQosCQ5J7ehrH0BkOW+FKTLAGlIYUb7COBrS7K1JY3FuiZpc9VW09awwSEsOZN+0D85womtLWApKQ6ncB+buG3gwrCJBcsT7xUHxCzGacWtC30IbQio2S6urkn7RiWJ7Tc2Kl4KPjvo21BqmLN+I0YRJloZV2CCCAbeZgT2esScLg8DjFoWqcFqCWKQWd7uGBPaKvldX7/d/eGTg7KUTpoBm6WZk2JG5dmo4DX9oHfQX8VakwjI48wcQRuFawydEtAEoJlgOwSGf2gZLw8vFJVKnIBKSQQobU0ke5rDBJmqBALEHl6Rpi8K/mS2qrHcf46Q4+P/s0aajmvMtlINzfYqt8y+GctUwokK0m5DMBdq7wIV8JMUVNqDOHqbVcu20Wxh8YG8waYPbuOYjzOM2Vh5BWgeIrYXc9d/aPmMYRmr+vLmnRj8QCGC+1/wApQy74VYeXpM0qmKtWz/8AE3/dIPS8mlJWEaSlqsAAG7BgLcucD5OezsdpEpHhpCnUpWwGyWYu5uI9UtOHDrVUOo6i49WqbUG56Xw8NdRjBUHdfOMzieI7tckYxmIRKSGAD82+jViCri6RLIS49AT9nL9IrnPeIULmKUlwsghxev8AUW+ibUaFiYpSi6i3f9vHQ4Ru1/Cbj+G521eVceI4+wwLi27c+2x7wAxevFkmXiF6VFxLBSwr/YSfeK6mIWSL9GH2Aa8aScRMlKCpa1oWOVC/pcdDA3DPumo8EIrs19VamDy2aEeDNky1gljM3KeoNKdGiBjfhshCQJZlsWopIL91JOrfaIWUZ3jMcmg+TSFBJCXIeooWcXD3FCIK8ScLz1YZa0kqKWKZKWTvWrkrUzsHqfaBgG7f0lXOcx4q4AnUUr9dEs5rkkqRNSk4eZ4TDUtClOVc/wCmhakF8vlZeEMJ5SLkKUnUX6qS7doRMNmkxAOibMQS4UEkpfmFNETRV7k86n6wQZga5innYfiNA96/a6f5uKy0L1fiVzCwAfUvQP7DpOn0ERZ+ZZYHYzVE3SgTAD3JCT9YSlhTg+VzW4+o27R4vY09N+/tHzmBzsxXGwEWDinzh3D5ZiFiWgqlTVPpStzqPLUoqBNLUPeGKfwBKYhnBf8AlSG7Ml/rFOrJBDOFOK2IL0aLewpPgGbNnqCqqqrSlINhpfS3e8ZfGNvqlJ88ZBDz4aoZK+G5JB8QsDTygU5EwyKkGRJY1UhtIDVPNuQ6wqZbxdip09UmXMQtD6dWj2pqdutYecFgkyUDxCZimAJqT1Lf5hGVrjRoue9cmdIKGYg8gEvY/GeI/kKfV/yivOO8X/BSjmrfo9ofPiNnCcKNNRrBNCxFr8rxSmaZiqaqpJavOGPh+BcyTOdkGbENdFQCxUcCPIwCMj0NVMovpedLUSFILNQu971feOmPP8JZmFIOkmqCoMzWBrU/XpAXDz0SlJC9ZKjdRHTclgS4/dYK47DJnS1pSlS3FAC3ZLnePMwOJJPtX6BUpGZSOXOip/EYIBeoJbUaAUAGzbsamvaOK1lDUryP0eLNHAXiySlaDLUFKKWUCwNgXKjBjKOEpclEtJShSwdRLBypubWB2EM5tnKkcfExtW6pI4K4ZXPn65iSjSNQcMC2w3pS8W4ZehIZ6CxMcsDgxLVq8rmpYcomFTq3aGWARgnc2ULF4p2IeCdAoOWZeEalDUSSSNSiW6AEsPSK5+KcqYZklSgPE0qSQBQjn3LWi158ssACQN2/WK++ImDnTdB0hKEk6VUcqY3Owando08FseWmnotYCX/kBxKq1Epav5FF9gDUtX2oYcOHOD5y9MycyJSkhQ0qr/LpJFhQt0hn4E4fmSQpcxJ0EOkGhCty21KUvBvFhKn8NQYG9n7DfvCOIOSOu+w61VeX4g4vyM059aIrgpyCkJRQIGkCtGalY9kTClJUTR2r33jlgRSleZvHc4VTFlBjzAIh2AOewPOtPL6rzklA4hJ/E/FolzRQhNPMGIvV+0bSs5OJVol1Hh6qFmUCkpIJsSxgvnfBycRLKSzl6MK+u35QpcNcP/hpqpMx5a1BIBUaLajJVUWtvCuSUSVk3PkfwqrHQPh/jHab1VMmWJThgozFBAYO7M/6xWee5+Z86aCslHiqYAsCmwdugTBX4l5atGlWpRCWBCmYf0s3zGhflCKUEadysO3bfvBQMttKVTeEhBHFJqT7LuucNTXPMW9D+3icnL1MkzEKSFuUqP8AMbE1Io9/zgSqYB8oL9Widh/GmeRIUsu4DPVrsaOxvHLC5VMsfS1l5MWEEgGqTQj9RtHFUzvqc3uX+u8OeB+FeImDVMmJTuzajtR7c/aG/J+DJGDTrKAuYP8AuKqR2Fh6RlwyjM5LOx8LLNOYoZ8OOHVyZRXMCkmZXTV22hpx0pSkFKXT2/OImF4tkzJwkydUxbEkkaUgChZ6mvIR1nZoNQSCAou40qLVIelg4gBhz9rn1qosz5HSFzxQ60/Sp7iPh9cmYqbOWlIUrYFz1I9ucLsvHM4oRXkXB+xi3sz4TmTpj4lEsIDspK1F+rFmv1gLj/himZ5k6kbJ0sadR/mGWGnYcFRjxQABzfhV8FjY1cft3jQq813L7VPo0PB+GqZY0rWtaiWBAHluSSDQ7bxrKCMvUROw+pBcJXpSFGzG5HpfrBCaFH4+ezblABlMxAGIxKFBDhg41OeYJ+8eZhmE7FqEtAOmwSLd29qmJs3B4jMprS0q8NNnoAOpiyOEOCUYVHmZUw3Vf0BMAe//AMirvohySCIVk15IXwhw8MGl21TVCp5dBziZnWcnDp1k1Bezh719om8ScRSMGKqSVn+UH7xS/GfGMzELUxSBYBAIDepL94FDhnyPubqdJOHVe4WQvizimdjZ6lzFagPKlgw0h2pzrARJjwRsmPSBoaKBScxcarsFRkbJRS30jIwj3X09PwiFBGoJpaukOa2u16RNXh1IS6RbZIf2evrCRmvFckzEvNdixKRtelCH7dOUHeFccrFpUUlSUAltSncm5G7dIhcQE9lt9BS1f0n5MPIxmd2g5orhZakqf5eg/QwUXMSBUgdYiz0lNNSRzofcvSFninOpeFSlIeYqY9yKAXIA60HeAuLmOyhvqfxVBZHxiKIznHFMuSkeGgzlHkWSOpVYdg5gKvjWakXlB2ZKPMQDuSq30hExGfLWbl3FNVv+I7APV6XiJMUVB0mj1LkV7sfpDgeAaj8KizANAo4ff9J2PxFnJLKWhqkks3NgKKDW7xET8WJmsDwpTbuVCnJ3IBI7whqkKJDqv+3pUxIl5cNJJa9yDYA72uwZtxHTI47pkYKBv9mgq4sg40k4xJKSUKT8yCajqGoUnn9omT0JWFAJIJYu3s0Uxw4dGNlBL+YlKhsQ1RTt9BFy4NBXJISCCLE/5gDonyXBt4aqZioWYd3Z0PsheXKWmYqVVjVLmm/eCuCnTwooUhLXBBLdjQn25RmXZMtMwKISzesaZpn6pS2EvVZug5/SBYcvijrLUXoLbeiDJSV+WMA290bwczmADyr7xmLw6V3SknqHHrAKRnCFhMweVJcMRcvTmdiILYPFak6lAp5V+0Osm4oLG9d6TfE6M5ilDiDhtWJXMlpWosAoS1qLJJLDQqzeVt4STks3DLWtclXkQwJIIBerMfa14uiXJExyRUij1vs8DcblXilSSnSwSHLHU9Kgf7EIywzR3ArU9eHmqkGPAGR2nXqkiRicH4Gso1zrlJSAAWJZyKUBqTsY8ynPJKpqJcoBBLvqFmuEt19+cSuJMglSQyZY81SKsNJFxbnAnMsr/gmZIEuWEVUw0qVaiSOruN4y6Rubhmx0t+U4xrJG5hWhO5+yecw4ywuFS0yckqTdIqr/AOKQSPWFyf8AFvCqOnw5zH+Zg3sC8VjjaixA/P0iBNkkAODX6iHAA4UK7/8ANjZc1JV/5XPws9CJsvwzpLOkFJqLF6gsbGCkyYlNWDPeKD4ZzhWHxKdJOlXlULVq3Sh/OLnyrH+Lh0TFsdYdmgNJGVa3Smv5U/E4bIc1aiq9xqjNmaEM4Z9wOfR2jjnmYjDDUsgMKB/oOZ7RGzHNvClqEgJFHJJa9HJ2hAnYrxlKM1apq2KEJQ5AJ+VzdngdA29SSd9kxhsKZbmzR6n8Ih/6+mrmjRJRTUWdRejAlzy2ET5PC2IxcwTMWyUgfKDzvzgnwzwoMKgzVlImEVJ/l6ARPkZzKJ/91Kq2ev6QKSV5IaLeyM+WOMngDS1aVUmRl6JKQEaUIT/pyef3gZnHEXg0cty59S+3RnibmWb+GlSksR/UpkpT6kuT2EU5xfxUFKLfMeZd+p5CCQQF5ytU90le05c+POJ/FIQEoDF3CQDvcs8JJU9THZEpUxW6lKPuTEudlIDDUdW+4B5R6SGMMGUKXK8uvsh0dJaY6nL1bMe3+Y3RhyLho280X0dCV6EjrGROTKHKMhbiBO5Cj6bl2Pd/pDl8O+JZcgTUKopZTo5E/KEsKuTCpgJHjLCEhS6jypTcbsdqQ15fw/45SFSPBlBdFMUqYEskF35l4kh2U1Xo8Y5pZkdoU4/jxilDw16VILLAqBCHx8iYJ6FLdtLP6w0y8EiWtQlAJD25tQE/vnHuZZV40kicWFhZ+4F/WJLZ2OmzNBJ3PPvSsQEBBOnuKqvMDKBD37lvpcjtHc4HUKk12AJJ6+8SsTwpiJKiw1JFUsCb7EAuD+sdZWIxCGaSqrOUyFOOjgPFdhY/dMOkIu01WsjLBLRUB1UOoEl6mlGFrXjriUByFeRkhxpLAiwSLj1q7x2wcnFLUSMNiCf+BSG6lbN6wXwvw9xOIUFYlQlS/wD9SC6ldCRRPW5hoNBsAk5JshrI4Dzv6IXwJlXiYo4liJUpwFWJUQzB+Qu1nizMtmLq6kMbgKctCrN4ZnzFokf+1h5Y8uhmL/1Br3v7l4icQYxGXgSsMNM4gFcwV8tWDEM5Z7UjIfw7kW+6Wkj+beA03PnQd5/AVlYNYZnsIXVcPTjNmKUUqCm0l2IHV6F3+kIuC+JOIRMGoiYN3SAXLbpaHzhTjRGLCqFC0lik26NHBJFLRsluSXlwOJwgLxQjff8ABXcZEESgnSCpIJTyfl0eAacwmSl+DOmhLoDUubqZxU2pdqw8h+cD83y6VMR/FQlQFQ4eosYZkg7NWWp7hJxYm9H3r7eFVvggpCEuXHa0aZktYUlaQ6QGUk9wQpJsCPV7RCyvNnSU6gsAkBWrUblwp6uLVEbZrnOiWCnSwLKKrAW/xA+LHJHqR+V8I3tkpRQsywysQCSGSaEVcj0/KEbHqShRlOSkVDgppuC/WG2bxHLQrTMmBLjUyDrIdrhL835HnC7nucSsQyUhZWEr8xRpBHqXctbpErFQ3zAeKs4Nzm2IsosnLJUzDk+Ua1ks4dIDBPbeAOM4ZJlgo81WY+tunpA3Jlky5zu6Ziwmp/pcW2di0H8pz4KXLdqqAWXowFqWrfvHxa+N1jZOsmJBLfGiV8uyxRxMtC0GigVJt5RU15NvFm4mXMKPKNEtNkOUle+kf0p6mN8uz2RNWVJlpKwWdh97wcRgUqBKaFQckEsSDyIbpaOSzlzsjRX2S00lwXinugeT+FONcN4akkklZKkvzSCW9WEEcUsS5akypTuT5wyXVanV/wA43zCV4MslUrxEgO4optywufWEDNeOTMBlyU/wqBKyVBSTV2FNTXc/WOZZJGlrreXX5Qcwc6rbjxr96pmn50VOibpGkAkVfV1G/wBu8Ac7xICa2G3+GgKrihWqoQsJsuo1cieXpCxn3FCpiixBNnFh25947BgHvfUrkuJEYsp3EnEhCQiWo1ckGrdb35PCkElRc1Ju8bSpRUeZMMuAyYSkiZNDm6ZfPqrkPv8AWPQxRNiGRmqkSSF/bdoo2CwHhp1KopVtmG57m3vG0yUI7zgS5JqY1RIJtFGNmUJB78xquEiRqUz+/wCkFtACW2+/cxCVNCKD1gbjc0KjpTHzyGhZa0uNlNm4uWCQwjIEJkvVifT/ADGQrxByCb4TuZX0hlXDmGkTAtCUhRJYP8osWD2Non5rkxWtC/EKSioF07j5N6GI+USjKe4NHKhXkA7W6RtiBNUoJSNKb6hTu9Y838zlZcV7h1+FWcHOkrm21Kg5fkCJQUpU1SlKUVea3QACoFdoj8O5uMXiJqFpGlBDX8zFt603B5iCmY4Mql1miWGICjYOCHFq+sVenHTJc/w8OSpYdI01diS/Ii59Y0GtBqG/vx1TMLDOx1XX58lb2EwiZYKJi9Zd67Aks32iectQrmOxb7GAvCRxS5QOISAHpzI6hucSuLeL0YKUFMDMmHTLSaOdyrkkOHPUDeHWNaRVwttb7qU9r+Lw2Grq7GyJolS5SdRLDmo/qYi43ibDoDFYUdgCP9CKlmcSLxS0nETFeZRCRVKAafKxYXF61qYmTJB1ACpdqgXd79Pz9YJGaNsLJs4ANP8AI6/W6aMw+KiEAgSJnIElKX73aKrzPPjPnKmzR5lcqClmvRg1feGTMcuUQrUHegIqOvrvCfmOE0KO42PXcEHtAZA6tHlVcHHDHeMUPqpAUFWJ1Hbb90i2vhxkKJMozRM8RUypoQzUZlMfcPFZcEIw6pxRPB2KeuxFKvb6xd+TS5MlITKQwv8AYWjMTP5KHRC+KYj+LhtrU+nqpy0eIGrp9R7gxrmGLTLllSrJDl7N602idLWCzRxxo8tgRuCHHtFGhANCvMBwzCuiBpwiFS0rlq8PWHLpYsfNb2isOIcXMTjFypU9R0UmKeuoMSEO9QfK7Ut1i2VYQLdmqCDv2aKHm4gJmLJLqK1ON/mUSTs70b1hGSNopmHXgrvw6ry+h8v2jmlISEhGku6jUFXME1vzL3B6x7+PGllAqDlSSzqSoO225p6FzAlGMBTZyGffkzPS/X2jxGYqSpgNPS3/ANqN6+sZ4pVLgc0YzrCS04dakJCTOAogEMSBqZ62pCxw/kypJWlTlJSFoPen6e0Gv+pKUHW2z2r6Oz1PNu0TskwMzWqak/w9J0g7guK/bnWFC4xhza2KE+EtAfy+6V+Fs/CZ07V8qXY+pH2EPeS8dgOsqOjSas7NXZ2F4rrM8jXJlr8NDqmTCp7kSy+kHZ9/XpELIM+Vg5mmaHlk1SKqSOY29DBnYZkruLFqNqpKSUhuWYefnZOPEfxZmzipGGToSaGYoOo/8AaJHUue0JGPzJPV963PP/cc84zxC1KEhBSkkl1fMelLCApLxSjgr2nCn181PfO2MZY7qXisxWsabJ5frHKVIePJGLUmgNORAUPZQIgplufIlrCpmHRMbkoo/VP0hrLQUalc9TVyPcM8PgJM6YPKmo/fMmg7xtiJZckl33ePV8WSZ4CTMVLAshSWQOxluH6kDvEgYATEug6x/YoLH/iaerQeCMNqSbpaaQuOlkNmi0cJk0gXaJGKw5RvaAONxRJYVgznZVhrc2izF416COEjCqWpkB3/AHXlEvA5RqqssOX6mGvLEgABAAHQE/XeJU+Jy6XVOHD2Q2RwpPKQdbdA4j2GlMs8z7iPIm/Mv5hOZArZwqJa9ISFDTUqU1T3NT6RkzHISonUlR5Es25v/uFaXnyzLeWkkBtiHF2qORs+0bzcU41J0BSgk6SaB2tqpc8xCIlLQABffb2/KN8q6va061Q7jvMpjpQklvMroAwp0Iv6xnBeSmeqXPSPDRLTpPOYompJ5AhN7kR5PyWRiAFTJi/EDu1QR06tWv0hz4aCJMoS0BRAPzE0qXh7DtEjszlvETCKDhsF/BMElISnttFWfF/CaxKmpNEkpZtlafM/Qp+sWpNlagw36xUnxKwM5E7xCnXLKVAgkpCXASKPev1tvD+JJDbBTfh3+atbpV4UzcyMQEqJSkkpWCB+diCPyixJMtEzSpBD6Kn5UEtQeUWBAJ6G1YptRYvDVw/xJpAlrUSkV0vp96sWHYxmGUM7LtFaxUJk7bdU3Z1ggpWgAJ02Zw4rW55hnf0hCz6SpOpJDVfuLU9X9oc0cUo0hnURtVhzrt27WgZnGRqWkropTAsNr/nV+VecanaH9pl0HDPMZyyWSjw4/wCLlHTqLuRz5x9FZXlSU+apsQFF2/KKc+G2S+NilHaWKPTcPffaLfzLPJWFQ806RQBt+3OFo3AOL36CnqgfESXOEbNUXSsbERqqfWoaEnMPiMUrTLlyVFSiAyxpuQHq3PaG1GKXpDpQXagNR6NWCtxGc2NPLoqW/DPjALhr3raYGqkN1EUhx/w+uTiFzQGQtRPYm7dCYurV83mKiNq/QWinPiFipi8TpUpRQ2pCSKMb96g1geJP9TVUvhOYSmnJKf4hIAYl6uCGB5F3r7DvHpxBppoBYvd6b9ojT8GSHST1ekQlyS1yfT90tAw1pV58hGyITMZpqVA7g3rz7x1wnFMySCEqooglJsTzLVftAFclZSTVgO0ccPIVyMF4LCLpN+IcTly6olmWPxOMmMNQFgkUBPpADF4ZUtRSsEKGxh6ynIsQwmpIDMoA3iBx5ivEUlS5RSttJU1FHm/OO4fEMD+EylO5TcZh6jPXrwSdGARtGCKqirI1JjCYyPl8sjdCykggkEWIoR2MaR7Hy6iQ4hnlOlS/EB2mAL9irzD0Mc5UzUXP5ARCESJSoG+6NFQFMGA00oPWv0rBvBv0A5n9NveFfDYhrE/b8oL4LMCLsYlzRlUGuTEMQn+pP7//AKjIhDN/Tp+0x7CfDPJbqrFyuWsIVLMzVLZgkpLdGJp9Y4jKAmq5ignoAzm7n9YYpeahLJ8jHYcu3LtHRWHlqLsUnkCwPoYnZpDS9ac6/v7JjjUcTpXlT8IKZsqSltSNJD0AJPoN4W8P8QZqZxJQnw6+S1BataxYMzh/DrFZaKt/Kw+0BOIeAZa5ZMryqG2x+tIea6UCtLdy5BLhiSJb13KlTOK1eHLnSUqmSlAuEp1EHYtyuDvA3E5zIxxKJomVFCUlIBHPUPpCCoYvCLASpSWNNx7EQ0YjjMzMNoxMrVYHYEs72oaW2gmcOF3eWo/SK/AiMgxiveDf9+qCZrwXKVqMqaCoc1JFeTcoW5/DOKlsrQTu6S5+kHcszCXh5i2konhbNqAOkX3BFy21oGY6dqmqWUpQ5fSgMB0AjbX5RqnYoJC6m3MrMvM+/gTVA7hJAPraGDHYnFYeX5JQkJmDRqmMtdR5tKQSAz3r2gFh80WhtClpAZmUdnb7mOWZZ1NmkFUxaiLObc2gjJi09nVakwRcRmoQmTgDEIw6tMxWkqqFKN2fcUB3qW6w+f8AVcHPmApKVzUOoOkliP7jShs0U1gc0AWkrSVJCgVJ1M45QzyuM0yULlYaXLAW7FiSNQZi9CX37QIAgmu/cgYnCBzqsrXxoPNMOOWF4yROMyXpsC4UXBcg16UhvmZ0jWEuFK5NuPc+0VRkknzhRQlTUCVI1X3azevVqCGnK5MrDzgtJLLc3pQFwH6sG6xhhO7txVK4rDtFByFrLzOuM50uYpC0TJYUfKUhiRUONQrWjDrCxn2aKWlCZyFhQ/rKVUo5FAt+59oaM94uZOqXJJWza1JoH/pe9WtFcY3DT5qlTFJWompJFu3SOnKTZ1R3pvCxigJZl89V7mC5aVaULK08yGJLVcbVgXNxIAIAqzH8wK9okyskmKNXSDR235D33MFJfDkuWPPqWeQ/zQPTnGzJGzeqM9xJoUBwWDmz1MgKIJqGp6mwEWNl+QyRJZSQFBnU+/6RmFxcqVKqhKQBZIt3NngbiuK5YvtUJdw/VNn7xOnllxBowUCXzkf7TRhcLolEmif6l0fqkQh8UY6TOCkMTfzEmh5gCm3rAzOuO5sxR85AZgBy3fvC3jM8Wtg7sSS9XJuVc+XakOYT4Y5rxJuk5cY0A599lorKSlGtZCEGxN1f8E3P2G5EQZswGgDD6nqT+UdJ+IXNVqWSo2ry2A2AGwFBG6MCrcMI9FmA1UPKXGwUUCPWiaMDGxwXSM8Rq3wHKBHrRLOGaOZlx3PVfcKi4gR1TGeHGAR8TVfUou6FxIlYlt4hiPQWgbmgorXEIwnGGPIGRkB4QRc6vxSyTUk1/SDuVHzqGwNBtvtGRkQIv7BHk0RqYfl6mOSDVXdX5RkZDj9UmNCoXEMoGWpwDQ3EJWZywUVALlz3ZMZGRLxtp/IKrgf8fmtcNLAwqmADqqwuwLPALO5QpQb7R5GRyvbb4KrhNT4oGUjlz/OBk01jIyKcSoSf1XuESKU5Q6cG4dPjjyp/n2H9KoyMjkySk/wu8E4YqUEyEkAAk1IDE2vC+pIM9NNn9a17xkZCk+3gkMJo7zTElIK5T1+Y15xtirKjIyJs+/WwQW6jrdK2ZKYU5mIWNLSy1LD0/Yj2Mg8WyafsljMJp03Nzv0MLuPUQk13jIyPRYUaJPFaFDZ9k9o5CMjIrhQDqimAFoLpSKxkZE6f+ypw6LsqUNCSwc3pEaaka09f8x7GQBmqMVCKA9h+zEeYmMjIaaguXMiNtNIyMgqAVoLxrKFTHsZHUPdbpVGRkZHy+X//2Q=="/>
          <p:cNvSpPr>
            <a:spLocks noChangeAspect="1" noChangeArrowheads="1"/>
          </p:cNvSpPr>
          <p:nvPr/>
        </p:nvSpPr>
        <p:spPr bwMode="auto">
          <a:xfrm>
            <a:off x="73025" y="-647700"/>
            <a:ext cx="1800225" cy="13525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4" name="AutoShape 10" descr="data:image/jpg;base64,/9j/4AAQSkZJRgABAQAAAQABAAD/2wCEAAkGBhQSERUUExQVFRUVGRgYGRgYGB4ZHRsaHR8YGBgaGRwZHSYeHRskGhcYHy8gIycpLCwsHR8xNTAqNSYsLCkBCQoKDgwOGg8PGjIkHyUqLCoyLDEqMioyKik0KSwsMCosKSwsLCwqKSwsLCwsLywsLCwsKiwsLCwsLCosLCksLP/AABEIAMIBAwMBIgACEQEDEQH/xAAcAAACAgMBAQAAAAAAAAAAAAAFBgQHAAIDAQj/xAA/EAABAgQEBAQEBAYBAwQDAAABAhEAAyExBAUSQQZRYXETIoGRBzKhsRTB0fAjQlJi4fFyFUOiFjOSsiRTgv/EABsBAAMBAQEBAQAAAAAAAAAAAAMEBQIBBgAH/8QANBEAAQMCBAMGBgICAwEAAAAAAQACAxEhBBIxQRNR8CJhcYGRoQUUscHR4SMyM/EkQlIV/9oADAMBAAIRAxEAPwDbGZvOVNStCvEcXCXPYgVApBTHSleGkrmeZSWq7uSSUnm3aFPCZstFno9Uumn0pBvLuO0JUnx0akAsVM60jn1H16x5mfDlzey5eqo9pGVmngjuVZLMEr51FQBZx+6RHkcOTdZ8WbqrTZ351NoO4jiWU4En+I4uCWA6sRT1jyUlUxLqST/SBbu0SZQIzRtzuadeyG2WYVc4Ur6qKnJBKCXExSjdqAdn29IxWFlpL+GQakUKifU79/pErAYaelTlflfcVblHTNpBJ1KYAbgP7AXgrWvDM8f0H11QHS5n5XGvr9FGlYpagR5UBranV6coV+KeMRhh4MoapzMVqqEPyG5/dYZk4qWlWn5l2IUQm9XasV1xvkExE9U4JKpaqnduYLWEFw0RdJmlNe7vTUDWF+Uim47/ALpcnYha1a5iyonckm0ahdabm/8AusdE4gPYbsDUV2r940mTwn5Sz0O3p2iwOVFTcAApokrQpTFJahIUCKtYi/p9I6yuJ5kpUtSG1Szs9al36M9BAyQZk9pcpClqqGSHp1Yc9yeUNeX/AArniWqZNUEkJJ0JAUp7sXIA2t7xoNtdIzSRtpmKLYf4hiWtaglUwEjSFGiaeapq5NuUGsN8UEzFAIkKWAHWxJVpFyAKMOpiupeVTEpClSllzpDhnUHOkc6Q18CYNGhWIV5NKzLNz5TpuObtA4gWWb9kDFQ4ctz5e5Mafidhi+mXNdhsCA+5L/Z4R+IpacUZipS5i5iiFafDodOyWtfeLYlYCUzJSkdWD9rRIlZageYBNaOwD+whgte4ipClx4mKK7GkHx/S+byFIXpmJKSNjT6R2CxQin72i+8/4QlYhLFEsnYn8mqPcQn4r4UJUKTFABy173NQVfWMyMLdQqMPxGJwvYqtlyEgukqI/uA/VucaS5Sph0pBWo2AD/SLJkfCBFNU5fVkgQ15RwfhsIk+FLGos6lF1H1P2EBJoC5afj4m2bcqq5XAmIlS9SkFy5LEHswHSCOTZJiJaTNQrQHZQIBowU+4PLpFl4rL3sWLUf8AdYjLwJUkBkpqH5UptCzpqvohtxrjHQ0QVC1keGTRknUQ196ljUkWo0T8vl6UkKLHm7E8q2MaZxhgAxUCqlqlukcpWKWsOlKVNuQHcQaMx5yN/VKvq5oI0SjxVjwmcPCKgpBckMBsNqE3c9fY5w3xYmcBLmpGvnZ4FZrkap2KdWmUlYJ1EKblWxBJqHMQ5mQqkstExExSS+kO5AqQRv2gUseY1pdU28F0QY43p1dWOmRocggg7Cz9I4YgS5g0TUBtn/IioMROG82TOSyWbbYdhy7QVx0gFNv39obw2NkbH3DY/RQp8K0PobHmlrHcJkAmSqh/lLOOx39YqvinBqlzyFAhwKKDEEU9qCLvw05jpPy00vcHl2jTOMkk4pGifLCxsbKT/wAVCoirHhopgJYrdyVGKkgdkkv3r50mIjmRD/xP8MJsh14d50sVb/uJ9BRQ6ivSEKdKIj4tcw0KcEjZBVq4vGRgjI0sKw5s7+UkeYgktXo1r+loE5nMb3IDW/z36QWXjEBICXXMNPNX2FzakEMl4JmzP4s1ItRCqV2K6f8Aj78ojUpcr0hlDBeyY/h5jEGWmVoOqWjUsm1bAR1xnxDCJypegqSkkFixpycF+xaO+EzJGDllCik6RRrqIAoo0DvvcwhYmUiYVzNSgtRUdmD1T+ntC7iwig80vBh2zSOfILbX91buR58jEo1SgopF9VGb1idiSGdIe7g/5hV4H4mwstCZKUeEdypQLnclW5MMeMzJz/DCVCrm9dhQv9DGuBGR2Xfrw6KlTRvjlIykDavJdZWAQl1qYFVnAN9u0ZKyhFigGru36xJwc9MwDUwIMSlKCXMOmEPIsKeCSMrm1uaoFjuC8JMquQgns32gdJ+HuCSuuGlkM7nUR2ZRaCuccVSpL6krUoWSm59thEDF8UoCQo6pYWQE+UqBJ2ofu0LyOoTk26umovmC0Cpoe9GsNlktCWlJQgckJCftHKT/AA/KTqdXzLPmrcf4EQZeZK0AjSpSrmqUjfqX6R7IxBUdK0kOO49DH3EeCDp16LHDNDW/XqhvFnC8ucnxStSVoOoFLk0Fh+3gJwwtWmZ5lqkggkKYeYMSTuzswJPWDnEmY/gpVA+osASTsSbl9orbF41SwrUSylOUJokE3p6dYxK4l3Lmq+BhdLHQm2x6/Ksr/wBa4SWoBS1auiSW9v8AMM+AnomoExCtaVBwW/W0UEpNbOPyry6w3ZV8SfCkJkolp8QAJSoqZIFnNQ/06lqRuKU6Ouu434SGMBirXepGitNctgVfm33tEU5ih/nSH5F4pvMuLMTMJKlqZzVJYemwG/6RAGdzgdQmLcbvQxpxBIuUqz4Y6naKvnB4vV/Mk9AQTAPP+M8PhyQolSh/IB+ZpFTHiOeS5WSQGe3KlGjkvOErW+IBU91AkKHVy5UOinbYxyS7cov4osPw0B+aTTuT7L+Jif5pSgNiFBTejCNsL8RZFAoKrd9oR8xy5UlZSqobUlQLhSeYNogpq9KQjwhWu4Vb5CBwqBY96uUY+RPAKNChtZ/pHDB6SVOzgmgNfbeKnwGZrkLExCmI+vcbxZvDoXMSZ81RSV1CUhqWBILsT+kbcwl4cNfqpmJwnyzTeo96ootCdJKQ7c7/AKwHxmRSpqtKhpUCagMWLuXFRVucGzKV/wBtTc3DnpvaBuMwOpfnrqoWcUILhxzhvNlFXX+nlup0bqGxp9UhTMyXh8QrQsr0FjqoVN2ve5h3yLiFOKR8wC/6XqP3zhd4p4YThkiYhFCSkpJ5g6Slq3gRgsMFFKQ+FxCQNOpwmZ3exP76BdEamliqjuHNGHD1VhzsOqlOvrzjthZ6i+oMRTvEbKsQrwwlYImJDKete9o1mTVBTvUEM9jzB7jeCYLGtw76Ore1FIxWHMjTTZEwmE/jH4eS8VqmyWlz7/2LP9w2Uf6vd7w4SVhQBFo7aI9aQ145hQWucx1rFfNuIyuYhRSuWUqSWIOxj2PoaflkpSiVS0EncpB6RkK/LHmm/mytpOAwuHT5JSUG6ilIb1P5RhnoW7KoHcmgHV7CBUnieRKAlT5qNQLHS5FN1EC784UOLM0StYTh1nw6nSHFa1qOwMeRqZHZq25U6HmvSRYR73UdXx1Cj50EqmEJW6QST0c1ZjUNEFQaj+v1cPHfEZdM1B9Iexftvzj05RMbUjUQaElLpcclE3FPzjrKBuqvEtAAqoU5RqEk7ano4Ff0h2+H+K1shiFvU3DByf09qwqZbkc9aVOhkgklRp3bYjvEPK8xUkl6oAIAD/XTXlBRFmIPIgoGIc18bmA1KtzF4lGtJTMdrmgFC1Fd6NHDNuKh8oCVAVqtvdgWhCRnikpvqdqgkU5FT6v/AItyj0Y5Bcf+IGnmSTRzarHkHrFEyR3oNdVEbgnWzbI4uXLnJTrTMlJFiletnYv5gCBR6Py3gnlWSoBClETUguhbknZwQbMQYWRjklilfTS1fXYe4ETcv4gElYI1EKbXybm3MN7PAzDGBmZ6Lr+IRlCkzcYqfjQkL0ypSnCUkoKlCu/zKLk1ajtB7MMySqYhIUUFIrqSWNC4HW0DVSJb+KxVMLud1Dk7OkdokZPmRUtzLNXJ5NRgD+UKPmBOTn1suOZUB4H9RTz+64cY5fMxGHQs0EspNQXL+X0bU/pCr/6KxCRrSApCg7h7VdwoDpf2h+zKYZqhIU+hbuBRg1H9Y9yvLZaB4VWry+kYc8ZspPdXvRYcU+GKg8aU2VU4WQuYrSlJKqghINquDyLvGi5aJSly1J84UoK20kU8tqUi2pXDkmSoTEJKDzJYq77l336Qmcc8KqXNM5JCVr2NlECjFqKMGrw9d0y3GNnfl0H3QCXg0qDhPmLV3B+jRwxGC00LFXJiPy9aRzUhcphMlTJajcqBbvWhfoaR7hs3Ql3VbcDU5HdQ+kaoDZM3AqDZcJyW3HpTvs8QJ6gSQK8on4jM/FV/DBH9yzQc29dg8GeFsqwrheJxACqskpUAOr29Y7TKV9xCG5iD5Cv0TTluWheGkGclGmWkaiSXAZ/lZizV77xrxRKH4cJkIQtJZlBLqA20EdeXXrHXN8dgQkJ/ELZwFALOllU1FrgO92pvCflGYzJE5P4dQnEq0gN5F1aj1F7gxktppTx1SEQe/tVIpcA2C78McHzZ04GalSZYr5qB6UrU05RbcnCBCA4BYcvanKAcnjuToOsaFJHmB2ULgECrHeJWV58mZq0iptV0kcwQPcbGPhG0uzE15WSeLlnl/s2gHWqkzM3ljYj0MQZuMExJKQoVYvToTGmOy5U1JbYmxIJFn6V2pCzm+eKwaU6SiYHKS4I816nvSBtD9H6eFFhkTXf01TH4agAV6VBL1Ibq7EjnATNs9wqdaWCnBAoF12cPS+/0gUrjLEz1BCNCQb+Uqb6FwB0hwy/AoUhJUJa1N8wS4J3U52faCh4AoPdFdEYu1J7H9JP4f4qW4kLqWASQKnoo9t4evwRUH7Vhd42xYlIQyUp8ydRAsAXHuRt+YgxMzYLlomIVQiovXvE3FZWOzuNQjEGRoextK1XXL2QsioC//sP8e7CC6YALxSJiDbUK8oJZTjvFlgkupNFdxv63j0nwnGCRvD5aKBjsOWHP6qY0ZCtmnG6JU1csS1L0FiQrfcehcekZFQ4iIGhckhDIb0VXpQlyTSrgE1vWveMVPJoKPzP79o6TMvWgnUQpILKYvWh/b+0M3AvDMvErWVatKHetCSGIftuOkeXAzG11+jvlELM50ThwTl652HTMnMUkeWjMBQb8x6Qx4vKkKSEhIA5nbekeYaUiUhMpACUpFHP7r3j3E4gBI8xBPKpgbeE0ltAT1a68rNI+V+YWFbBCuIspIwc1CLlJZt6dIqjLpRoQzmjEXHduW+zRdSClAJWtKUgCqi1+b0ireMsMhMwqwilFCXMwV0JUeRsAr+m3K8MOq4Bxt3J3AS0rEfGqgKxKUpKbEnpcOLkOzFmcCu7R4hi3kWAaBgCe4cAcq12jnh8nxZSmYiUWI/mKS47KsI3PC+OIJMpAc7LQG9Aq3RowGucKhUs7GmhI9VtMxiv5gu1Hs3a3KzQMRNVOmiUnch9gBuSYLYDhGbOBC5qUaSPKPMT1Bs3+KQ6ZBwvh8KnVVXNRDg+orflGXSW7Nz4/VAfLHH48qKPjAqWNeHWdQYtpelXZXI9QRTpHfLMTiVo8QiUgv8ynV2cBvrBRWH8YainwkbE+Ut2uBCNxNmBRiE+ACEoTZ1JKjV1FjyN/tA44y2509EvH/N2AL89fJFcfxQvDrKcRpVMSdSFIFC4sQ7ww4XPkBCFKBdVQ9ALUBN1Ve8VSMatSlKPzEl1nzHZwgGj0+ZT9K1iSnAzFtM88wGhM2pc08uomlGemzQYMJJIR5MNGQA63XsrPxYVipZ0TFPdiAye5uO0eFIEsIW5mczX2NXakV/g0FChoT4ZNHQogOKEGuoW5iCuC4yXLVoxH8SWFEuarQNi5LqHQ15deOicKu7qJYwGmVhqNeRVmS5QUj+IzAD35xWnGSUfiDJk4UTFgB1CWSXNQzCzbmntDJN42lI0gKK0moKGUGZxUnlC7m3HcwKUvDsEKZyq4U1megbezvHwmbJ/q65hMNNG/MW22qaBJs5agohYUFpdJBBdLbRGRPU7KBpyq49d+kdMTNXMUpRV/NYUc/pHsvDlgWJbkDQ8qbxmoGq9EBawUf8KpawhKSpapgSEtfnQ9ecM8ngmeKTdMhAZ1LICewLsT0gRh58+XMGLMuYBLmaitQ06jSjEM6qCgiPjc6nY2cZk1RKjZvlSHolKdkh+5uXgpaCNUjxHl1qU56+ifcu/BSElJnImbq0pFejksewjrOzrD+USlTARQACns9N4TZGWlIdSU1a4J50ahHvtEiZlLFJFiw0mnMUDk7WHWMiK1Eo6NhNXONU4niVBDDEg9CdLvs5AB3iFm+VnFS/OQBLDslh/vv1hUzjAMnUAQCK0f6na36CJvw9zIGeZE0lSdBKXOwI8t7F7ekYfFJWzj5lY4YjbxGbdyasqyCRKSlQl6iAD12/m5RNxfGmHkq8JI0+UEkCg/tLWiVOwYlTCUj+Gpy1gH2FWbpEFWDR4ilmoIokDcHc8t44BK12Xrxqki9khzPqUmcW5sJ+lEsqWlOo7kqJ7CwDX/ACg/whhlnDBC5a0N/WCl+ocVEQs8zmZhEKVIxoJKv/bKUksXBY7NyaJvDasRipQXNnFTh/lD/pC+LYOHR2qfDiI6NoBzv9KBTVo0uKPYg9fvANHEf4IrXd0qAF/N/I/QKHsTBdOSsVHUpz1q3TlCjx1lZlyfFQ3hhknUXUSoqAYANS7+sYwDiHty2ol8RkLS116oCMyepKiS5Je5NSfeMgCnExkWTClxIFbfE2Xla0Jl4UJKi6llAb+0g+rs8M2VZP5QnWQGqEgIAI5JQw932hixSpMlBWrSEgPba8VVxNx/MnKKZIVLl1AoxPc9eUSjC6zC4UGwTUT5MSMrBSm5TjmeYysOADOBoSKu23UdNoBL47cuiVqb+ot0sBCAFLmKJJJJ5n8zyidLw4q6uQoXJ9Ofdo+GHja7MPqn/lGtb2rnrkmKdxKZq0pnp/hjzsghWpVSNbsSAKMmoaxhgwXDuGnSToBSlSgbuCxoGLijntCVhSAKp+txTo3tBnKM/TLnJCQ6ZhRLUg2rTUQ3zAsxuzvtDjWspWqUmjcBSOyZM1y5QCRKChK0N5nuKPepY+u8Z+FUlA1nyAOxUwAZqt13NINoQBRMtRrzcdD/ALgdnOGRIlrmTV6Qq4bU52IGzQHhhxJYfHoi6SbKTRp/2lrMM5myxNVImBKEFCUpKXcKBBUjUxLEdbmsD8nmz1zpU5cweHqPlChqV3Sk7dhaC2YSfx+DCpZ0TJSlAGYG8pH5fcAQn/8ASpsjRr8hIJQsvVi7gAanY8oI9poLqjDldVlKHTrnzVwJxSShtFCz/wC4VOO8WhMrwky0BZFTuBS2+pq/6g7w/mInYVBOjUUsSLkgsTpDN7RXHHSZicQFlwgpGna1/V/W0cJdmAcajwSOGgrNl0I70ME3Te6bsNNmoHF/tDLh5yDLFRVmPI1YqsWt7wmysTVOrbkPWrvE+XitQPmOkA1c+U9ByJa7094OyTKqsmHzbppxOFQtD0Ol+tXSRvtVxADNjqIIYmzDmQS1dtmgLOnCu3761jjhMBMnLCZWp+YdhzNI26YO1FFkYYsFaqXl6gETElysFksSwFSaC9WEaqKdLutJq1Rb98zDDk/w6UXUVTCVVNUoHVjU/T2ghk3w9UtTzPKlLkUCqDYqP5coVJBNW3RW4mNrTnOiWcqy5cxWiWlSlLpWgHUkU+8N+W5BOk65fk1KIbzpcDdtRZ35wfVwp4MhQlzVO2pP/IihYU2iPgUHB4czpkqapZA8TQErJatvmCekBczOcrh36pWXH5x2PDq4SpxsfDw5khExRJ1KUshRGk8wLdi1YUshQNe7+vS7c7d/o9Zvx1hVpKlYedqUkjStGmhDAuq4A5RX2CxKZU3UCGBcA1cXYj6QzACAW0pdajJcypHvVWJKxKSrw9BBIJ1ANWoZL3JYh9qPHknDS3KA61uohI+cUfSrlzCup5xElcQylkOaBT86bdy/lFKAm5eJ2GzgFZUhDJajACw8xUSQdL1Zz15xTblOqQdnG1FH4mywCWpaVBT+VgQwIJdt3N+jPSAXw7YZglRDgIU9HqWrB3NcxOhUxQGglkuGc8pYDEsQRRx3gNwvNVKWtaEp8RTkOW0tZ+faE8S8MOYJqKNz4XNVr58hK5BLE9CC0VTmPEMwyygTDWikgU5adXzGw5R0RxxjFJXLXNSQ7O3mHMDYDaogL/1FlpVp1tcr8wUeZts0AkOd+YclvB4N0LTnvy6KiYwOLV/f0i2fh1gyjDpBrqANNhfbu0Vqj/8AImqJMuXqSSwSwYCyUj7xYvw7x2mRoUliDTZ9gRC8zgMtdK/ZbxgJiNNbJgxcgB7MNorz4gqP4WY9iAWezKSR6BgPWHTOcYQqppu0InH+MSnAq1DzTVBKANkpLkno7UhXCyB87WtGhU5zC2LMVV4V+3jI5BceR6rKp2ZfRvxHWpODZ2TqSCem3VnAipSoU6vU1+9IvLG4SXPlKlziVBdw9RXbsYqHingKfhVHQ65batX9IvXrENgBvpVXMBO1rOGda+qF/jQl7KJ9Y8/GhOye7P7PAVJUSwDns5iZIwMw11Ns/wC6tBjEBqVQE5OykzM0O7esMnAOVTcTiZczS0qUrUSzAkVAHV2gBkvDni4hKFrCQosCQ5J7ehrH0BkOW+FKTLAGlIYUb7COBrS7K1JY3FuiZpc9VW09awwSEsOZN+0D85womtLWApKQ6ncB+buG3gwrCJBcsT7xUHxCzGacWtC30IbQio2S6urkn7RiWJ7Tc2Kl4KPjvo21BqmLN+I0YRJloZV2CCCAbeZgT2esScLg8DjFoWqcFqCWKQWd7uGBPaKvldX7/d/eGTg7KUTpoBm6WZk2JG5dmo4DX9oHfQX8VakwjI48wcQRuFawydEtAEoJlgOwSGf2gZLw8vFJVKnIBKSQQobU0ke5rDBJmqBALEHl6Rpi8K/mS2qrHcf46Q4+P/s0aajmvMtlINzfYqt8y+GctUwokK0m5DMBdq7wIV8JMUVNqDOHqbVcu20Wxh8YG8waYPbuOYjzOM2Vh5BWgeIrYXc9d/aPmMYRmr+vLmnRj8QCGC+1/wApQy74VYeXpM0qmKtWz/8AE3/dIPS8mlJWEaSlqsAAG7BgLcucD5OezsdpEpHhpCnUpWwGyWYu5uI9UtOHDrVUOo6i49WqbUG56Xw8NdRjBUHdfOMzieI7tckYxmIRKSGAD82+jViCri6RLIS49AT9nL9IrnPeIULmKUlwsghxev8AUW+ibUaFiYpSi6i3f9vHQ4Ru1/Cbj+G521eVceI4+wwLi27c+2x7wAxevFkmXiF6VFxLBSwr/YSfeK6mIWSL9GH2Aa8aScRMlKCpa1oWOVC/pcdDA3DPumo8EIrs19VamDy2aEeDNky1gljM3KeoNKdGiBjfhshCQJZlsWopIL91JOrfaIWUZ3jMcmg+TSFBJCXIeooWcXD3FCIK8ScLz1YZa0kqKWKZKWTvWrkrUzsHqfaBgG7f0lXOcx4q4AnUUr9dEs5rkkqRNSk4eZ4TDUtClOVc/wCmhakF8vlZeEMJ5SLkKUnUX6qS7doRMNmkxAOibMQS4UEkpfmFNETRV7k86n6wQZga5innYfiNA96/a6f5uKy0L1fiVzCwAfUvQP7DpOn0ERZ+ZZYHYzVE3SgTAD3JCT9YSlhTg+VzW4+o27R4vY09N+/tHzmBzsxXGwEWDinzh3D5ZiFiWgqlTVPpStzqPLUoqBNLUPeGKfwBKYhnBf8AlSG7Ml/rFOrJBDOFOK2IL0aLewpPgGbNnqCqqqrSlINhpfS3e8ZfGNvqlJ88ZBDz4aoZK+G5JB8QsDTygU5EwyKkGRJY1UhtIDVPNuQ6wqZbxdip09UmXMQtD6dWj2pqdutYecFgkyUDxCZimAJqT1Lf5hGVrjRoue9cmdIKGYg8gEvY/GeI/kKfV/yivOO8X/BSjmrfo9ofPiNnCcKNNRrBNCxFr8rxSmaZiqaqpJavOGPh+BcyTOdkGbENdFQCxUcCPIwCMj0NVMovpedLUSFILNQu971feOmPP8JZmFIOkmqCoMzWBrU/XpAXDz0SlJC9ZKjdRHTclgS4/dYK47DJnS1pSlS3FAC3ZLnePMwOJJPtX6BUpGZSOXOip/EYIBeoJbUaAUAGzbsamvaOK1lDUryP0eLNHAXiySlaDLUFKKWUCwNgXKjBjKOEpclEtJShSwdRLBypubWB2EM5tnKkcfExtW6pI4K4ZXPn65iSjSNQcMC2w3pS8W4ZehIZ6CxMcsDgxLVq8rmpYcomFTq3aGWARgnc2ULF4p2IeCdAoOWZeEalDUSSSNSiW6AEsPSK5+KcqYZklSgPE0qSQBQjn3LWi158ssACQN2/WK++ImDnTdB0hKEk6VUcqY3Owando08FseWmnotYCX/kBxKq1Epav5FF9gDUtX2oYcOHOD5y9MycyJSkhQ0qr/LpJFhQt0hn4E4fmSQpcxJ0EOkGhCty21KUvBvFhKn8NQYG9n7DfvCOIOSOu+w61VeX4g4vyM059aIrgpyCkJRQIGkCtGalY9kTClJUTR2r33jlgRSleZvHc4VTFlBjzAIh2AOewPOtPL6rzklA4hJ/E/FolzRQhNPMGIvV+0bSs5OJVol1Hh6qFmUCkpIJsSxgvnfBycRLKSzl6MK+u35QpcNcP/hpqpMx5a1BIBUaLajJVUWtvCuSUSVk3PkfwqrHQPh/jHab1VMmWJThgozFBAYO7M/6xWee5+Z86aCslHiqYAsCmwdugTBX4l5atGlWpRCWBCmYf0s3zGhflCKUEadysO3bfvBQMttKVTeEhBHFJqT7LuucNTXPMW9D+3icnL1MkzEKSFuUqP8AMbE1Io9/zgSqYB8oL9Widh/GmeRIUsu4DPVrsaOxvHLC5VMsfS1l5MWEEgGqTQj9RtHFUzvqc3uX+u8OeB+FeImDVMmJTuzajtR7c/aG/J+DJGDTrKAuYP8AuKqR2Fh6RlwyjM5LOx8LLNOYoZ8OOHVyZRXMCkmZXTV22hpx0pSkFKXT2/OImF4tkzJwkydUxbEkkaUgChZ6mvIR1nZoNQSCAou40qLVIelg4gBhz9rn1qosz5HSFzxQ60/Sp7iPh9cmYqbOWlIUrYFz1I9ucLsvHM4oRXkXB+xi3sz4TmTpj4lEsIDspK1F+rFmv1gLj/himZ5k6kbJ0sadR/mGWGnYcFRjxQABzfhV8FjY1cft3jQq813L7VPo0PB+GqZY0rWtaiWBAHluSSDQ7bxrKCMvUROw+pBcJXpSFGzG5HpfrBCaFH4+ezblABlMxAGIxKFBDhg41OeYJ+8eZhmE7FqEtAOmwSLd29qmJs3B4jMprS0q8NNnoAOpiyOEOCUYVHmZUw3Vf0BMAe//AMirvohySCIVk15IXwhw8MGl21TVCp5dBziZnWcnDp1k1Bezh719om8ScRSMGKqSVn+UH7xS/GfGMzELUxSBYBAIDepL94FDhnyPubqdJOHVe4WQvizimdjZ6lzFagPKlgw0h2pzrARJjwRsmPSBoaKBScxcarsFRkbJRS30jIwj3X09PwiFBGoJpaukOa2u16RNXh1IS6RbZIf2evrCRmvFckzEvNdixKRtelCH7dOUHeFccrFpUUlSUAltSncm5G7dIhcQE9lt9BS1f0n5MPIxmd2g5orhZakqf5eg/QwUXMSBUgdYiz0lNNSRzofcvSFninOpeFSlIeYqY9yKAXIA60HeAuLmOyhvqfxVBZHxiKIznHFMuSkeGgzlHkWSOpVYdg5gKvjWakXlB2ZKPMQDuSq30hExGfLWbl3FNVv+I7APV6XiJMUVB0mj1LkV7sfpDgeAaj8KizANAo4ff9J2PxFnJLKWhqkks3NgKKDW7xET8WJmsDwpTbuVCnJ3IBI7whqkKJDqv+3pUxIl5cNJJa9yDYA72uwZtxHTI47pkYKBv9mgq4sg40k4xJKSUKT8yCajqGoUnn9omT0JWFAJIJYu3s0Uxw4dGNlBL+YlKhsQ1RTt9BFy4NBXJISCCLE/5gDonyXBt4aqZioWYd3Z0PsheXKWmYqVVjVLmm/eCuCnTwooUhLXBBLdjQn25RmXZMtMwKISzesaZpn6pS2EvVZug5/SBYcvijrLUXoLbeiDJSV+WMA290bwczmADyr7xmLw6V3SknqHHrAKRnCFhMweVJcMRcvTmdiILYPFak6lAp5V+0Osm4oLG9d6TfE6M5ilDiDhtWJXMlpWosAoS1qLJJLDQqzeVt4STks3DLWtclXkQwJIIBerMfa14uiXJExyRUij1vs8DcblXilSSnSwSHLHU9Kgf7EIywzR3ArU9eHmqkGPAGR2nXqkiRicH4Gso1zrlJSAAWJZyKUBqTsY8ynPJKpqJcoBBLvqFmuEt19+cSuJMglSQyZY81SKsNJFxbnAnMsr/gmZIEuWEVUw0qVaiSOruN4y6Rubhmx0t+U4xrJG5hWhO5+yecw4ywuFS0yckqTdIqr/AOKQSPWFyf8AFvCqOnw5zH+Zg3sC8VjjaixA/P0iBNkkAODX6iHAA4UK7/8ANjZc1JV/5XPws9CJsvwzpLOkFJqLF6gsbGCkyYlNWDPeKD4ZzhWHxKdJOlXlULVq3Sh/OLnyrH+Lh0TFsdYdmgNJGVa3Smv5U/E4bIc1aiq9xqjNmaEM4Z9wOfR2jjnmYjDDUsgMKB/oOZ7RGzHNvClqEgJFHJJa9HJ2hAnYrxlKM1apq2KEJQ5AJ+VzdngdA29SSd9kxhsKZbmzR6n8Ih/6+mrmjRJRTUWdRejAlzy2ET5PC2IxcwTMWyUgfKDzvzgnwzwoMKgzVlImEVJ/l6ARPkZzKJ/91Kq2ev6QKSV5IaLeyM+WOMngDS1aVUmRl6JKQEaUIT/pyef3gZnHEXg0cty59S+3RnibmWb+GlSksR/UpkpT6kuT2EU5xfxUFKLfMeZd+p5CCQQF5ytU90le05c+POJ/FIQEoDF3CQDvcs8JJU9THZEpUxW6lKPuTEudlIDDUdW+4B5R6SGMMGUKXK8uvsh0dJaY6nL1bMe3+Y3RhyLho280X0dCV6EjrGROTKHKMhbiBO5Cj6bl2Pd/pDl8O+JZcgTUKopZTo5E/KEsKuTCpgJHjLCEhS6jypTcbsdqQ15fw/45SFSPBlBdFMUqYEskF35l4kh2U1Xo8Y5pZkdoU4/jxilDw16VILLAqBCHx8iYJ6FLdtLP6w0y8EiWtQlAJD25tQE/vnHuZZV40kicWFhZ+4F/WJLZ2OmzNBJ3PPvSsQEBBOnuKqvMDKBD37lvpcjtHc4HUKk12AJJ6+8SsTwpiJKiw1JFUsCb7EAuD+sdZWIxCGaSqrOUyFOOjgPFdhY/dMOkIu01WsjLBLRUB1UOoEl6mlGFrXjriUByFeRkhxpLAiwSLj1q7x2wcnFLUSMNiCf+BSG6lbN6wXwvw9xOIUFYlQlS/wD9SC6ldCRRPW5hoNBsAk5JshrI4Dzv6IXwJlXiYo4liJUpwFWJUQzB+Qu1nizMtmLq6kMbgKctCrN4ZnzFokf+1h5Y8uhmL/1Br3v7l4icQYxGXgSsMNM4gFcwV8tWDEM5Z7UjIfw7kW+6Wkj+beA03PnQd5/AVlYNYZnsIXVcPTjNmKUUqCm0l2IHV6F3+kIuC+JOIRMGoiYN3SAXLbpaHzhTjRGLCqFC0lik26NHBJFLRsluSXlwOJwgLxQjff8ABXcZEESgnSCpIJTyfl0eAacwmSl+DOmhLoDUubqZxU2pdqw8h+cD83y6VMR/FQlQFQ4eosYZkg7NWWp7hJxYm9H3r7eFVvggpCEuXHa0aZktYUlaQ6QGUk9wQpJsCPV7RCyvNnSU6gsAkBWrUblwp6uLVEbZrnOiWCnSwLKKrAW/xA+LHJHqR+V8I3tkpRQsywysQCSGSaEVcj0/KEbHqShRlOSkVDgppuC/WG2bxHLQrTMmBLjUyDrIdrhL835HnC7nucSsQyUhZWEr8xRpBHqXctbpErFQ3zAeKs4Nzm2IsosnLJUzDk+Ua1ks4dIDBPbeAOM4ZJlgo81WY+tunpA3Jlky5zu6Ziwmp/pcW2di0H8pz4KXLdqqAWXowFqWrfvHxa+N1jZOsmJBLfGiV8uyxRxMtC0GigVJt5RU15NvFm4mXMKPKNEtNkOUle+kf0p6mN8uz2RNWVJlpKwWdh97wcRgUqBKaFQckEsSDyIbpaOSzlzsjRX2S00lwXinugeT+FONcN4akkklZKkvzSCW9WEEcUsS5akypTuT5wyXVanV/wA43zCV4MslUrxEgO4optywufWEDNeOTMBlyU/wqBKyVBSTV2FNTXc/WOZZJGlrreXX5Qcwc6rbjxr96pmn50VOibpGkAkVfV1G/wBu8Ac7xICa2G3+GgKrihWqoQsJsuo1cieXpCxn3FCpiixBNnFh25947BgHvfUrkuJEYsp3EnEhCQiWo1ckGrdb35PCkElRc1Ju8bSpRUeZMMuAyYSkiZNDm6ZfPqrkPv8AWPQxRNiGRmqkSSF/bdoo2CwHhp1KopVtmG57m3vG0yUI7zgS5JqY1RIJtFGNmUJB78xquEiRqUz+/wCkFtACW2+/cxCVNCKD1gbjc0KjpTHzyGhZa0uNlNm4uWCQwjIEJkvVifT/ADGQrxByCb4TuZX0hlXDmGkTAtCUhRJYP8osWD2Non5rkxWtC/EKSioF07j5N6GI+USjKe4NHKhXkA7W6RtiBNUoJSNKb6hTu9Y838zlZcV7h1+FWcHOkrm21Kg5fkCJQUpU1SlKUVea3QACoFdoj8O5uMXiJqFpGlBDX8zFt603B5iCmY4Mql1miWGICjYOCHFq+sVenHTJc/w8OSpYdI01diS/Ii59Y0GtBqG/vx1TMLDOx1XX58lb2EwiZYKJi9Zd67Aks32iectQrmOxb7GAvCRxS5QOISAHpzI6hucSuLeL0YKUFMDMmHTLSaOdyrkkOHPUDeHWNaRVwttb7qU9r+Lw2Grq7GyJolS5SdRLDmo/qYi43ibDoDFYUdgCP9CKlmcSLxS0nETFeZRCRVKAafKxYXF61qYmTJB1ACpdqgXd79Pz9YJGaNsLJs4ANP8AI6/W6aMw+KiEAgSJnIElKX73aKrzPPjPnKmzR5lcqClmvRg1feGTMcuUQrUHegIqOvrvCfmOE0KO42PXcEHtAZA6tHlVcHHDHeMUPqpAUFWJ1Hbb90i2vhxkKJMozRM8RUypoQzUZlMfcPFZcEIw6pxRPB2KeuxFKvb6xd+TS5MlITKQwv8AYWjMTP5KHRC+KYj+LhtrU+nqpy0eIGrp9R7gxrmGLTLllSrJDl7N602idLWCzRxxo8tgRuCHHtFGhANCvMBwzCuiBpwiFS0rlq8PWHLpYsfNb2isOIcXMTjFypU9R0UmKeuoMSEO9QfK7Ut1i2VYQLdmqCDv2aKHm4gJmLJLqK1ON/mUSTs70b1hGSNopmHXgrvw6ry+h8v2jmlISEhGku6jUFXME1vzL3B6x7+PGllAqDlSSzqSoO225p6FzAlGMBTZyGffkzPS/X2jxGYqSpgNPS3/ANqN6+sZ4pVLgc0YzrCS04dakJCTOAogEMSBqZ62pCxw/kypJWlTlJSFoPen6e0Gv+pKUHW2z2r6Oz1PNu0TskwMzWqak/w9J0g7guK/bnWFC4xhza2KE+EtAfy+6V+Fs/CZ07V8qXY+pH2EPeS8dgOsqOjSas7NXZ2F4rrM8jXJlr8NDqmTCp7kSy+kHZ9/XpELIM+Vg5mmaHlk1SKqSOY29DBnYZkruLFqNqpKSUhuWYefnZOPEfxZmzipGGToSaGYoOo/8AaJHUue0JGPzJPV963PP/cc84zxC1KEhBSkkl1fMelLCApLxSjgr2nCn181PfO2MZY7qXisxWsabJ5frHKVIePJGLUmgNORAUPZQIgplufIlrCpmHRMbkoo/VP0hrLQUalc9TVyPcM8PgJM6YPKmo/fMmg7xtiJZckl33ePV8WSZ4CTMVLAshSWQOxluH6kDvEgYATEug6x/YoLH/iaerQeCMNqSbpaaQuOlkNmi0cJk0gXaJGKw5RvaAONxRJYVgznZVhrc2izF416COEjCqWpkB3/AHXlEvA5RqqssOX6mGvLEgABAAHQE/XeJU+Jy6XVOHD2Q2RwpPKQdbdA4j2GlMs8z7iPIm/Mv5hOZArZwqJa9ISFDTUqU1T3NT6RkzHISonUlR5Es25v/uFaXnyzLeWkkBtiHF2qORs+0bzcU41J0BSgk6SaB2tqpc8xCIlLQABffb2/KN8q6va061Q7jvMpjpQklvMroAwp0Iv6xnBeSmeqXPSPDRLTpPOYompJ5AhN7kR5PyWRiAFTJi/EDu1QR06tWv0hz4aCJMoS0BRAPzE0qXh7DtEjszlvETCKDhsF/BMElISnttFWfF/CaxKmpNEkpZtlafM/Qp+sWpNlagw36xUnxKwM5E7xCnXLKVAgkpCXASKPev1tvD+JJDbBTfh3+atbpV4UzcyMQEqJSkkpWCB+diCPyixJMtEzSpBD6Kn5UEtQeUWBAJ6G1YptRYvDVw/xJpAlrUSkV0vp96sWHYxmGUM7LtFaxUJk7bdU3Z1ggpWgAJ02Zw4rW55hnf0hCz6SpOpJDVfuLU9X9oc0cUo0hnURtVhzrt27WgZnGRqWkropTAsNr/nV+VecanaH9pl0HDPMZyyWSjw4/wCLlHTqLuRz5x9FZXlSU+apsQFF2/KKc+G2S+NilHaWKPTcPffaLfzLPJWFQ806RQBt+3OFo3AOL36CnqgfESXOEbNUXSsbERqqfWoaEnMPiMUrTLlyVFSiAyxpuQHq3PaG1GKXpDpQXagNR6NWCtxGc2NPLoqW/DPjALhr3raYGqkN1EUhx/w+uTiFzQGQtRPYm7dCYurV83mKiNq/QWinPiFipi8TpUpRQ2pCSKMb96g1geJP9TVUvhOYSmnJKf4hIAYl6uCGB5F3r7DvHpxBppoBYvd6b9ojT8GSHST1ekQlyS1yfT90tAw1pV58hGyITMZpqVA7g3rz7x1wnFMySCEqooglJsTzLVftAFclZSTVgO0ccPIVyMF4LCLpN+IcTly6olmWPxOMmMNQFgkUBPpADF4ZUtRSsEKGxh6ynIsQwmpIDMoA3iBx5ivEUlS5RSttJU1FHm/OO4fEMD+EylO5TcZh6jPXrwSdGARtGCKqirI1JjCYyPl8sjdCykggkEWIoR2MaR7Hy6iQ4hnlOlS/EB2mAL9irzD0Mc5UzUXP5ARCESJSoG+6NFQFMGA00oPWv0rBvBv0A5n9NveFfDYhrE/b8oL4LMCLsYlzRlUGuTEMQn+pP7//AKjIhDN/Tp+0x7CfDPJbqrFyuWsIVLMzVLZgkpLdGJp9Y4jKAmq5ignoAzm7n9YYpeahLJ8jHYcu3LtHRWHlqLsUnkCwPoYnZpDS9ac6/v7JjjUcTpXlT8IKZsqSltSNJD0AJPoN4W8P8QZqZxJQnw6+S1BataxYMzh/DrFZaKt/Kw+0BOIeAZa5ZMryqG2x+tIea6UCtLdy5BLhiSJb13KlTOK1eHLnSUqmSlAuEp1EHYtyuDvA3E5zIxxKJomVFCUlIBHPUPpCCoYvCLASpSWNNx7EQ0YjjMzMNoxMrVYHYEs72oaW2gmcOF3eWo/SK/AiMgxiveDf9+qCZrwXKVqMqaCoc1JFeTcoW5/DOKlsrQTu6S5+kHcszCXh5i2konhbNqAOkX3BFy21oGY6dqmqWUpQ5fSgMB0AjbX5RqnYoJC6m3MrMvM+/gTVA7hJAPraGDHYnFYeX5JQkJmDRqmMtdR5tKQSAz3r2gFh80WhtClpAZmUdnb7mOWZZ1NmkFUxaiLObc2gjJi09nVakwRcRmoQmTgDEIw6tMxWkqqFKN2fcUB3qW6w+f8AVcHPmApKVzUOoOkliP7jShs0U1gc0AWkrSVJCgVJ1M45QzyuM0yULlYaXLAW7FiSNQZi9CX37QIAgmu/cgYnCBzqsrXxoPNMOOWF4yROMyXpsC4UXBcg16UhvmZ0jWEuFK5NuPc+0VRkknzhRQlTUCVI1X3azevVqCGnK5MrDzgtJLLc3pQFwH6sG6xhhO7txVK4rDtFByFrLzOuM50uYpC0TJYUfKUhiRUONQrWjDrCxn2aKWlCZyFhQ/rKVUo5FAt+59oaM94uZOqXJJWza1JoH/pe9WtFcY3DT5qlTFJWompJFu3SOnKTZ1R3pvCxigJZl89V7mC5aVaULK08yGJLVcbVgXNxIAIAqzH8wK9okyskmKNXSDR235D33MFJfDkuWPPqWeQ/zQPTnGzJGzeqM9xJoUBwWDmz1MgKIJqGp6mwEWNl+QyRJZSQFBnU+/6RmFxcqVKqhKQBZIt3NngbiuK5YvtUJdw/VNn7xOnllxBowUCXzkf7TRhcLolEmif6l0fqkQh8UY6TOCkMTfzEmh5gCm3rAzOuO5sxR85AZgBy3fvC3jM8Wtg7sSS9XJuVc+XakOYT4Y5rxJuk5cY0A599lorKSlGtZCEGxN1f8E3P2G5EQZswGgDD6nqT+UdJ+IXNVqWSo2ry2A2AGwFBG6MCrcMI9FmA1UPKXGwUUCPWiaMDGxwXSM8Rq3wHKBHrRLOGaOZlx3PVfcKi4gR1TGeHGAR8TVfUou6FxIlYlt4hiPQWgbmgorXEIwnGGPIGRkB4QRc6vxSyTUk1/SDuVHzqGwNBtvtGRkQIv7BHk0RqYfl6mOSDVXdX5RkZDj9UmNCoXEMoGWpwDQ3EJWZywUVALlz3ZMZGRLxtp/IKrgf8fmtcNLAwqmADqqwuwLPALO5QpQb7R5GRyvbb4KrhNT4oGUjlz/OBk01jIyKcSoSf1XuESKU5Q6cG4dPjjyp/n2H9KoyMjkySk/wu8E4YqUEyEkAAk1IDE2vC+pIM9NNn9a17xkZCk+3gkMJo7zTElIK5T1+Y15xtirKjIyJs+/WwQW6jrdK2ZKYU5mIWNLSy1LD0/Yj2Mg8WyafsljMJp03Nzv0MLuPUQk13jIyPRYUaJPFaFDZ9k9o5CMjIrhQDqimAFoLpSKxkZE6f+ypw6LsqUNCSwc3pEaaka09f8x7GQBmqMVCKA9h+zEeYmMjIaaguXMiNtNIyMgqAVoLxrKFTHsZHUPdbpVGRkZHy+X//2Q=="/>
          <p:cNvSpPr>
            <a:spLocks noChangeAspect="1" noChangeArrowheads="1"/>
          </p:cNvSpPr>
          <p:nvPr/>
        </p:nvSpPr>
        <p:spPr bwMode="auto">
          <a:xfrm>
            <a:off x="73025" y="-647700"/>
            <a:ext cx="1800225" cy="13525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6" name="Picture 12" descr="http://t2.gstatic.com/images?q=tbn:ANd9GcS9jhX1163qSYpJwe9jy4Qc3gDJrZsdRLUaAj0CE65BovctUyX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2786050"/>
            <a:ext cx="1526523" cy="1114420"/>
          </a:xfrm>
          <a:prstGeom prst="rect">
            <a:avLst/>
          </a:prstGeom>
          <a:noFill/>
        </p:spPr>
      </p:pic>
      <p:pic>
        <p:nvPicPr>
          <p:cNvPr id="1038" name="Picture 14" descr="http://www.bellevuebakery.co.uk/Images/AppleCrumbleCake_Image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24" y="5357818"/>
            <a:ext cx="1643034" cy="1095356"/>
          </a:xfrm>
          <a:prstGeom prst="rect">
            <a:avLst/>
          </a:prstGeom>
          <a:noFill/>
        </p:spPr>
      </p:pic>
      <p:pic>
        <p:nvPicPr>
          <p:cNvPr id="1040" name="Picture 16" descr="http://t0.gstatic.com/images?q=tbn:ANd9GcSQ1oFYRR93gLiOre0k8M3H8U8xTu2ja-LLw9sxNyum7PpYIH5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80" y="1142976"/>
            <a:ext cx="934916" cy="14049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</TotalTime>
  <Words>68</Words>
  <Application>Microsoft Office PowerPoint</Application>
  <PresentationFormat>On-screen Show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Oriel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9126</dc:creator>
  <cp:lastModifiedBy>9126</cp:lastModifiedBy>
  <cp:revision>7</cp:revision>
  <dcterms:created xsi:type="dcterms:W3CDTF">2011-03-30T21:53:16Z</dcterms:created>
  <dcterms:modified xsi:type="dcterms:W3CDTF">2011-04-07T10:17:50Z</dcterms:modified>
</cp:coreProperties>
</file>